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6" r:id="rId1"/>
  </p:sldMasterIdLst>
  <p:sldIdLst>
    <p:sldId id="256" r:id="rId2"/>
    <p:sldId id="282" r:id="rId3"/>
    <p:sldId id="257" r:id="rId4"/>
    <p:sldId id="278" r:id="rId5"/>
    <p:sldId id="280" r:id="rId6"/>
    <p:sldId id="261" r:id="rId7"/>
    <p:sldId id="271" r:id="rId8"/>
    <p:sldId id="262" r:id="rId9"/>
    <p:sldId id="258" r:id="rId10"/>
    <p:sldId id="273" r:id="rId11"/>
    <p:sldId id="272" r:id="rId12"/>
    <p:sldId id="274" r:id="rId13"/>
    <p:sldId id="283" r:id="rId14"/>
    <p:sldId id="268" r:id="rId15"/>
    <p:sldId id="275" r:id="rId16"/>
    <p:sldId id="276" r:id="rId17"/>
    <p:sldId id="277" r:id="rId18"/>
    <p:sldId id="259" r:id="rId19"/>
    <p:sldId id="260" r:id="rId20"/>
    <p:sldId id="269" r:id="rId21"/>
    <p:sldId id="281" r:id="rId22"/>
  </p:sldIdLst>
  <p:sldSz cx="9144000" cy="6858000" type="screen4x3"/>
  <p:notesSz cx="6858000" cy="9979025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B"/>
    <a:srgbClr val="E04636"/>
    <a:srgbClr val="D6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FB5DF-5B33-4E8E-9419-818326D1885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90BEF-F88B-49AA-AB8B-D92713DE1270}">
      <dgm:prSet phldrT="[Text]"/>
      <dgm:spPr/>
      <dgm:t>
        <a:bodyPr/>
        <a:lstStyle/>
        <a:p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الارتباطي</a:t>
          </a:r>
          <a:endParaRPr lang="en-US" dirty="0"/>
        </a:p>
      </dgm:t>
    </dgm:pt>
    <dgm:pt modelId="{DE08145C-DB76-460B-9A5F-A2FCA8F35C61}" type="parTrans" cxnId="{6B61D4F9-5DED-45F6-B51B-173D21711294}">
      <dgm:prSet/>
      <dgm:spPr/>
      <dgm:t>
        <a:bodyPr/>
        <a:lstStyle/>
        <a:p>
          <a:endParaRPr lang="en-US"/>
        </a:p>
      </dgm:t>
    </dgm:pt>
    <dgm:pt modelId="{111CDEF5-408F-4815-960E-2AD31D97CD00}" type="sibTrans" cxnId="{6B61D4F9-5DED-45F6-B51B-173D21711294}">
      <dgm:prSet/>
      <dgm:spPr/>
      <dgm:t>
        <a:bodyPr/>
        <a:lstStyle/>
        <a:p>
          <a:endParaRPr lang="en-US"/>
        </a:p>
      </dgm:t>
    </dgm:pt>
    <dgm:pt modelId="{DCF299F9-7AF8-4F9F-936B-C2B9807BDED8}">
      <dgm:prSet phldrT="[Text]"/>
      <dgm:spPr/>
      <dgm:t>
        <a:bodyPr/>
        <a:lstStyle/>
        <a:p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التجريبي</a:t>
          </a:r>
          <a:endParaRPr lang="en-US" dirty="0"/>
        </a:p>
      </dgm:t>
    </dgm:pt>
    <dgm:pt modelId="{3218989A-98DC-4B6C-8415-72C7A78257A1}" type="parTrans" cxnId="{76B82CF7-AF35-40EB-93F5-A49F2C20700F}">
      <dgm:prSet/>
      <dgm:spPr/>
      <dgm:t>
        <a:bodyPr/>
        <a:lstStyle/>
        <a:p>
          <a:endParaRPr lang="en-US"/>
        </a:p>
      </dgm:t>
    </dgm:pt>
    <dgm:pt modelId="{70F43A54-AFFF-48B7-8B9B-C9C37F23C7C5}" type="sibTrans" cxnId="{76B82CF7-AF35-40EB-93F5-A49F2C20700F}">
      <dgm:prSet/>
      <dgm:spPr/>
      <dgm:t>
        <a:bodyPr/>
        <a:lstStyle/>
        <a:p>
          <a:endParaRPr lang="en-US"/>
        </a:p>
      </dgm:t>
    </dgm:pt>
    <dgm:pt modelId="{6AB11700-6287-4978-AA03-D64F236C0A9B}">
      <dgm:prSet phldrT="[Text]"/>
      <dgm:spPr/>
      <dgm:t>
        <a:bodyPr/>
        <a:lstStyle/>
        <a:p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الوصفي</a:t>
          </a:r>
          <a:endParaRPr lang="en-US" dirty="0"/>
        </a:p>
      </dgm:t>
    </dgm:pt>
    <dgm:pt modelId="{4D946E47-9DF6-4B46-9F27-8286FB818027}" type="parTrans" cxnId="{13010ACC-F8C9-47D8-82ED-96C118F775A0}">
      <dgm:prSet/>
      <dgm:spPr/>
      <dgm:t>
        <a:bodyPr/>
        <a:lstStyle/>
        <a:p>
          <a:endParaRPr lang="en-US"/>
        </a:p>
      </dgm:t>
    </dgm:pt>
    <dgm:pt modelId="{7913C5F6-F2D0-405C-9FE2-F8E3CF201CB1}" type="sibTrans" cxnId="{13010ACC-F8C9-47D8-82ED-96C118F775A0}">
      <dgm:prSet/>
      <dgm:spPr/>
      <dgm:t>
        <a:bodyPr/>
        <a:lstStyle/>
        <a:p>
          <a:endParaRPr lang="en-US"/>
        </a:p>
      </dgm:t>
    </dgm:pt>
    <dgm:pt modelId="{99019140-202D-4DD3-8A18-FB7AA9D1D650}" type="pres">
      <dgm:prSet presAssocID="{2C7FB5DF-5B33-4E8E-9419-818326D188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F0CC4-6317-4E80-BF69-307B02D0D381}" type="pres">
      <dgm:prSet presAssocID="{11C90BEF-F88B-49AA-AB8B-D92713DE12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BDEF7-DF15-4A18-B861-58B918CB25AC}" type="pres">
      <dgm:prSet presAssocID="{111CDEF5-408F-4815-960E-2AD31D97CD00}" presName="sibTrans" presStyleCnt="0"/>
      <dgm:spPr/>
    </dgm:pt>
    <dgm:pt modelId="{43A017E1-4A7C-4115-B19C-6B24329BBB03}" type="pres">
      <dgm:prSet presAssocID="{DCF299F9-7AF8-4F9F-936B-C2B9807BDE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D6785-4DBA-4F19-A039-FE7A28DC555B}" type="pres">
      <dgm:prSet presAssocID="{70F43A54-AFFF-48B7-8B9B-C9C37F23C7C5}" presName="sibTrans" presStyleCnt="0"/>
      <dgm:spPr/>
    </dgm:pt>
    <dgm:pt modelId="{DF43CA26-0441-4D41-9750-A9D9D5296EFD}" type="pres">
      <dgm:prSet presAssocID="{6AB11700-6287-4978-AA03-D64F236C0A9B}" presName="node" presStyleLbl="node1" presStyleIdx="2" presStyleCnt="3" custLinFactNeighborX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B0D20-9153-4443-8B55-453FA3ED0F1D}" type="presOf" srcId="{6AB11700-6287-4978-AA03-D64F236C0A9B}" destId="{DF43CA26-0441-4D41-9750-A9D9D5296EFD}" srcOrd="0" destOrd="0" presId="urn:microsoft.com/office/officeart/2005/8/layout/hList6"/>
    <dgm:cxn modelId="{7D5E2C84-93C1-4A1E-AC8B-59B3478B5BC2}" type="presOf" srcId="{2C7FB5DF-5B33-4E8E-9419-818326D18850}" destId="{99019140-202D-4DD3-8A18-FB7AA9D1D650}" srcOrd="0" destOrd="0" presId="urn:microsoft.com/office/officeart/2005/8/layout/hList6"/>
    <dgm:cxn modelId="{261E1721-3D92-4411-8C06-56FA26014D5B}" type="presOf" srcId="{DCF299F9-7AF8-4F9F-936B-C2B9807BDED8}" destId="{43A017E1-4A7C-4115-B19C-6B24329BBB03}" srcOrd="0" destOrd="0" presId="urn:microsoft.com/office/officeart/2005/8/layout/hList6"/>
    <dgm:cxn modelId="{13010ACC-F8C9-47D8-82ED-96C118F775A0}" srcId="{2C7FB5DF-5B33-4E8E-9419-818326D18850}" destId="{6AB11700-6287-4978-AA03-D64F236C0A9B}" srcOrd="2" destOrd="0" parTransId="{4D946E47-9DF6-4B46-9F27-8286FB818027}" sibTransId="{7913C5F6-F2D0-405C-9FE2-F8E3CF201CB1}"/>
    <dgm:cxn modelId="{6B61D4F9-5DED-45F6-B51B-173D21711294}" srcId="{2C7FB5DF-5B33-4E8E-9419-818326D18850}" destId="{11C90BEF-F88B-49AA-AB8B-D92713DE1270}" srcOrd="0" destOrd="0" parTransId="{DE08145C-DB76-460B-9A5F-A2FCA8F35C61}" sibTransId="{111CDEF5-408F-4815-960E-2AD31D97CD00}"/>
    <dgm:cxn modelId="{3E85A208-DEA4-41AA-99B7-EECED6608332}" type="presOf" srcId="{11C90BEF-F88B-49AA-AB8B-D92713DE1270}" destId="{768F0CC4-6317-4E80-BF69-307B02D0D381}" srcOrd="0" destOrd="0" presId="urn:microsoft.com/office/officeart/2005/8/layout/hList6"/>
    <dgm:cxn modelId="{76B82CF7-AF35-40EB-93F5-A49F2C20700F}" srcId="{2C7FB5DF-5B33-4E8E-9419-818326D18850}" destId="{DCF299F9-7AF8-4F9F-936B-C2B9807BDED8}" srcOrd="1" destOrd="0" parTransId="{3218989A-98DC-4B6C-8415-72C7A78257A1}" sibTransId="{70F43A54-AFFF-48B7-8B9B-C9C37F23C7C5}"/>
    <dgm:cxn modelId="{D32CD28F-C7E6-4932-9173-523289B9CC38}" type="presParOf" srcId="{99019140-202D-4DD3-8A18-FB7AA9D1D650}" destId="{768F0CC4-6317-4E80-BF69-307B02D0D381}" srcOrd="0" destOrd="0" presId="urn:microsoft.com/office/officeart/2005/8/layout/hList6"/>
    <dgm:cxn modelId="{72CF4595-A364-463E-92D8-E3818CB85334}" type="presParOf" srcId="{99019140-202D-4DD3-8A18-FB7AA9D1D650}" destId="{1D8BDEF7-DF15-4A18-B861-58B918CB25AC}" srcOrd="1" destOrd="0" presId="urn:microsoft.com/office/officeart/2005/8/layout/hList6"/>
    <dgm:cxn modelId="{92F50CB7-DDAD-44BC-AD6E-7A0D8D32E40E}" type="presParOf" srcId="{99019140-202D-4DD3-8A18-FB7AA9D1D650}" destId="{43A017E1-4A7C-4115-B19C-6B24329BBB03}" srcOrd="2" destOrd="0" presId="urn:microsoft.com/office/officeart/2005/8/layout/hList6"/>
    <dgm:cxn modelId="{546A3D54-5386-4948-ABC0-EF3AC3FC9884}" type="presParOf" srcId="{99019140-202D-4DD3-8A18-FB7AA9D1D650}" destId="{245D6785-4DBA-4F19-A039-FE7A28DC555B}" srcOrd="3" destOrd="0" presId="urn:microsoft.com/office/officeart/2005/8/layout/hList6"/>
    <dgm:cxn modelId="{516BE09B-D817-462F-9CFE-340C81BC20B6}" type="presParOf" srcId="{99019140-202D-4DD3-8A18-FB7AA9D1D650}" destId="{DF43CA26-0441-4D41-9750-A9D9D5296EF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FB5DF-5B33-4E8E-9419-818326D1885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F299F9-7AF8-4F9F-936B-C2B9807BDED8}">
      <dgm:prSet phldrT="[Text]"/>
      <dgm:spPr/>
      <dgm:t>
        <a:bodyPr/>
        <a:lstStyle/>
        <a:p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</a:t>
          </a:r>
          <a:r>
            <a:rPr lang="ar-JO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الإثنوغرافي</a:t>
          </a:r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(ملاحظات، مقابلات)</a:t>
          </a:r>
          <a:endParaRPr lang="en-US" dirty="0"/>
        </a:p>
      </dgm:t>
    </dgm:pt>
    <dgm:pt modelId="{3218989A-98DC-4B6C-8415-72C7A78257A1}" type="parTrans" cxnId="{76B82CF7-AF35-40EB-93F5-A49F2C20700F}">
      <dgm:prSet/>
      <dgm:spPr/>
      <dgm:t>
        <a:bodyPr/>
        <a:lstStyle/>
        <a:p>
          <a:endParaRPr lang="en-US"/>
        </a:p>
      </dgm:t>
    </dgm:pt>
    <dgm:pt modelId="{70F43A54-AFFF-48B7-8B9B-C9C37F23C7C5}" type="sibTrans" cxnId="{76B82CF7-AF35-40EB-93F5-A49F2C20700F}">
      <dgm:prSet/>
      <dgm:spPr/>
      <dgm:t>
        <a:bodyPr/>
        <a:lstStyle/>
        <a:p>
          <a:endParaRPr lang="en-US"/>
        </a:p>
      </dgm:t>
    </dgm:pt>
    <dgm:pt modelId="{6AB11700-6287-4978-AA03-D64F236C0A9B}">
      <dgm:prSet phldrT="[Text]"/>
      <dgm:spPr/>
      <dgm:t>
        <a:bodyPr/>
        <a:lstStyle/>
        <a:p>
          <a:r>
            <a:rPr lang="ar-JO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التحليلي (تحليل الوثائق)</a:t>
          </a:r>
          <a:endParaRPr lang="en-US" dirty="0"/>
        </a:p>
      </dgm:t>
    </dgm:pt>
    <dgm:pt modelId="{4D946E47-9DF6-4B46-9F27-8286FB818027}" type="parTrans" cxnId="{13010ACC-F8C9-47D8-82ED-96C118F775A0}">
      <dgm:prSet/>
      <dgm:spPr/>
      <dgm:t>
        <a:bodyPr/>
        <a:lstStyle/>
        <a:p>
          <a:endParaRPr lang="en-US"/>
        </a:p>
      </dgm:t>
    </dgm:pt>
    <dgm:pt modelId="{7913C5F6-F2D0-405C-9FE2-F8E3CF201CB1}" type="sibTrans" cxnId="{13010ACC-F8C9-47D8-82ED-96C118F775A0}">
      <dgm:prSet/>
      <dgm:spPr/>
      <dgm:t>
        <a:bodyPr/>
        <a:lstStyle/>
        <a:p>
          <a:endParaRPr lang="en-US"/>
        </a:p>
      </dgm:t>
    </dgm:pt>
    <dgm:pt modelId="{99019140-202D-4DD3-8A18-FB7AA9D1D650}" type="pres">
      <dgm:prSet presAssocID="{2C7FB5DF-5B33-4E8E-9419-818326D188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A017E1-4A7C-4115-B19C-6B24329BBB03}" type="pres">
      <dgm:prSet presAssocID="{DCF299F9-7AF8-4F9F-936B-C2B9807BDE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D6785-4DBA-4F19-A039-FE7A28DC555B}" type="pres">
      <dgm:prSet presAssocID="{70F43A54-AFFF-48B7-8B9B-C9C37F23C7C5}" presName="sibTrans" presStyleCnt="0"/>
      <dgm:spPr/>
    </dgm:pt>
    <dgm:pt modelId="{DF43CA26-0441-4D41-9750-A9D9D5296EFD}" type="pres">
      <dgm:prSet presAssocID="{6AB11700-6287-4978-AA03-D64F236C0A9B}" presName="node" presStyleLbl="node1" presStyleIdx="1" presStyleCnt="2" custLinFactNeighborX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B0D20-9153-4443-8B55-453FA3ED0F1D}" type="presOf" srcId="{6AB11700-6287-4978-AA03-D64F236C0A9B}" destId="{DF43CA26-0441-4D41-9750-A9D9D5296EFD}" srcOrd="0" destOrd="0" presId="urn:microsoft.com/office/officeart/2005/8/layout/hList6"/>
    <dgm:cxn modelId="{7D5E2C84-93C1-4A1E-AC8B-59B3478B5BC2}" type="presOf" srcId="{2C7FB5DF-5B33-4E8E-9419-818326D18850}" destId="{99019140-202D-4DD3-8A18-FB7AA9D1D650}" srcOrd="0" destOrd="0" presId="urn:microsoft.com/office/officeart/2005/8/layout/hList6"/>
    <dgm:cxn modelId="{261E1721-3D92-4411-8C06-56FA26014D5B}" type="presOf" srcId="{DCF299F9-7AF8-4F9F-936B-C2B9807BDED8}" destId="{43A017E1-4A7C-4115-B19C-6B24329BBB03}" srcOrd="0" destOrd="0" presId="urn:microsoft.com/office/officeart/2005/8/layout/hList6"/>
    <dgm:cxn modelId="{76B82CF7-AF35-40EB-93F5-A49F2C20700F}" srcId="{2C7FB5DF-5B33-4E8E-9419-818326D18850}" destId="{DCF299F9-7AF8-4F9F-936B-C2B9807BDED8}" srcOrd="0" destOrd="0" parTransId="{3218989A-98DC-4B6C-8415-72C7A78257A1}" sibTransId="{70F43A54-AFFF-48B7-8B9B-C9C37F23C7C5}"/>
    <dgm:cxn modelId="{13010ACC-F8C9-47D8-82ED-96C118F775A0}" srcId="{2C7FB5DF-5B33-4E8E-9419-818326D18850}" destId="{6AB11700-6287-4978-AA03-D64F236C0A9B}" srcOrd="1" destOrd="0" parTransId="{4D946E47-9DF6-4B46-9F27-8286FB818027}" sibTransId="{7913C5F6-F2D0-405C-9FE2-F8E3CF201CB1}"/>
    <dgm:cxn modelId="{92F50CB7-DDAD-44BC-AD6E-7A0D8D32E40E}" type="presParOf" srcId="{99019140-202D-4DD3-8A18-FB7AA9D1D650}" destId="{43A017E1-4A7C-4115-B19C-6B24329BBB03}" srcOrd="0" destOrd="0" presId="urn:microsoft.com/office/officeart/2005/8/layout/hList6"/>
    <dgm:cxn modelId="{546A3D54-5386-4948-ABC0-EF3AC3FC9884}" type="presParOf" srcId="{99019140-202D-4DD3-8A18-FB7AA9D1D650}" destId="{245D6785-4DBA-4F19-A039-FE7A28DC555B}" srcOrd="1" destOrd="0" presId="urn:microsoft.com/office/officeart/2005/8/layout/hList6"/>
    <dgm:cxn modelId="{516BE09B-D817-462F-9CFE-340C81BC20B6}" type="presParOf" srcId="{99019140-202D-4DD3-8A18-FB7AA9D1D650}" destId="{DF43CA26-0441-4D41-9750-A9D9D5296EF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83BBF-D3D5-444D-B00D-F298E31048F7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F655A-2CB9-4E83-9E8D-D7077E8CA68D}">
      <dgm:prSet phldrT="[Text]"/>
      <dgm:spPr/>
      <dgm:t>
        <a:bodyPr/>
        <a:lstStyle/>
        <a:p>
          <a:r>
            <a:rPr lang="ar-JO" dirty="0" smtClean="0"/>
            <a:t>نجري البحوث لـــ...</a:t>
          </a:r>
          <a:endParaRPr lang="en-US" dirty="0"/>
        </a:p>
      </dgm:t>
    </dgm:pt>
    <dgm:pt modelId="{9C8D2AAE-21E8-4136-8636-BF6432F9794B}" type="parTrans" cxnId="{4B494D58-96A3-4481-8397-36BDB80F51E4}">
      <dgm:prSet/>
      <dgm:spPr/>
      <dgm:t>
        <a:bodyPr/>
        <a:lstStyle/>
        <a:p>
          <a:endParaRPr lang="en-US"/>
        </a:p>
      </dgm:t>
    </dgm:pt>
    <dgm:pt modelId="{BC49CB36-23DF-4B2C-8261-505FDF1A7C7E}" type="sibTrans" cxnId="{4B494D58-96A3-4481-8397-36BDB80F51E4}">
      <dgm:prSet/>
      <dgm:spPr/>
      <dgm:t>
        <a:bodyPr/>
        <a:lstStyle/>
        <a:p>
          <a:endParaRPr lang="en-US"/>
        </a:p>
      </dgm:t>
    </dgm:pt>
    <dgm:pt modelId="{12CE3226-3B0F-4F5A-8F92-7E1874BFAAAD}">
      <dgm:prSet phldrT="[Text]"/>
      <dgm:spPr/>
      <dgm:t>
        <a:bodyPr/>
        <a:lstStyle/>
        <a:p>
          <a:r>
            <a:rPr lang="ar-JO" dirty="0" smtClean="0"/>
            <a:t>سد الحاجات العلمية</a:t>
          </a:r>
          <a:endParaRPr lang="en-US" dirty="0"/>
        </a:p>
      </dgm:t>
    </dgm:pt>
    <dgm:pt modelId="{F66C5113-CCE7-40AD-AF3E-1492A7BA8A6A}" type="parTrans" cxnId="{665262C4-392D-453E-83D5-7E7FC6B330C4}">
      <dgm:prSet/>
      <dgm:spPr/>
      <dgm:t>
        <a:bodyPr/>
        <a:lstStyle/>
        <a:p>
          <a:endParaRPr lang="en-US"/>
        </a:p>
      </dgm:t>
    </dgm:pt>
    <dgm:pt modelId="{DE1D9CDE-0D44-44B1-A0D9-2285469FA53D}" type="sibTrans" cxnId="{665262C4-392D-453E-83D5-7E7FC6B330C4}">
      <dgm:prSet/>
      <dgm:spPr/>
      <dgm:t>
        <a:bodyPr/>
        <a:lstStyle/>
        <a:p>
          <a:endParaRPr lang="en-US"/>
        </a:p>
      </dgm:t>
    </dgm:pt>
    <dgm:pt modelId="{353CAFB8-C367-4ED5-8F99-83D67A96FC3C}">
      <dgm:prSet phldrT="[Text]"/>
      <dgm:spPr/>
      <dgm:t>
        <a:bodyPr/>
        <a:lstStyle/>
        <a:p>
          <a:r>
            <a:rPr lang="ar-JO" dirty="0" smtClean="0"/>
            <a:t>حل المشكلات</a:t>
          </a:r>
          <a:endParaRPr lang="en-US" dirty="0"/>
        </a:p>
      </dgm:t>
    </dgm:pt>
    <dgm:pt modelId="{C32D0884-CA6E-4D68-AA76-B4CCCDA8E382}" type="parTrans" cxnId="{7498F626-8DAF-4394-841D-57ACD65A9847}">
      <dgm:prSet/>
      <dgm:spPr/>
      <dgm:t>
        <a:bodyPr/>
        <a:lstStyle/>
        <a:p>
          <a:endParaRPr lang="en-US"/>
        </a:p>
      </dgm:t>
    </dgm:pt>
    <dgm:pt modelId="{60F88A0B-F26D-4041-B371-515881B01D7C}" type="sibTrans" cxnId="{7498F626-8DAF-4394-841D-57ACD65A9847}">
      <dgm:prSet/>
      <dgm:spPr/>
      <dgm:t>
        <a:bodyPr/>
        <a:lstStyle/>
        <a:p>
          <a:endParaRPr lang="en-US"/>
        </a:p>
      </dgm:t>
    </dgm:pt>
    <dgm:pt modelId="{006BF375-E134-4385-97E3-0D03BC36F3A1}">
      <dgm:prSet phldrT="[Text]"/>
      <dgm:spPr/>
      <dgm:t>
        <a:bodyPr/>
        <a:lstStyle/>
        <a:p>
          <a:r>
            <a:rPr lang="ar-JO" dirty="0" smtClean="0"/>
            <a:t>الحاجة إلى المعرفة</a:t>
          </a:r>
          <a:endParaRPr lang="en-US" dirty="0"/>
        </a:p>
      </dgm:t>
    </dgm:pt>
    <dgm:pt modelId="{6B6290D1-7C86-4052-8D98-3EC72506192B}" type="parTrans" cxnId="{AC88488D-9E72-44FB-B6EE-C7432F0F61D1}">
      <dgm:prSet/>
      <dgm:spPr/>
      <dgm:t>
        <a:bodyPr/>
        <a:lstStyle/>
        <a:p>
          <a:endParaRPr lang="en-US"/>
        </a:p>
      </dgm:t>
    </dgm:pt>
    <dgm:pt modelId="{BFAC46AC-AED1-4CF1-AD20-50D1E1ED4254}" type="sibTrans" cxnId="{AC88488D-9E72-44FB-B6EE-C7432F0F61D1}">
      <dgm:prSet/>
      <dgm:spPr/>
      <dgm:t>
        <a:bodyPr/>
        <a:lstStyle/>
        <a:p>
          <a:endParaRPr lang="en-US"/>
        </a:p>
      </dgm:t>
    </dgm:pt>
    <dgm:pt modelId="{64911D3C-3AC3-43FD-97B6-C8C32FD58166}">
      <dgm:prSet phldrT="[Text]"/>
      <dgm:spPr/>
      <dgm:t>
        <a:bodyPr/>
        <a:lstStyle/>
        <a:p>
          <a:r>
            <a:rPr lang="ar-JO" dirty="0" smtClean="0"/>
            <a:t>تجلية الغموض</a:t>
          </a:r>
          <a:endParaRPr lang="en-US" dirty="0"/>
        </a:p>
      </dgm:t>
    </dgm:pt>
    <dgm:pt modelId="{D138858E-09E7-46D1-85C9-D60BD9C14424}" type="parTrans" cxnId="{B8585FF0-AFC4-43AE-B8E6-9AFE506D5521}">
      <dgm:prSet/>
      <dgm:spPr/>
      <dgm:t>
        <a:bodyPr/>
        <a:lstStyle/>
        <a:p>
          <a:endParaRPr lang="en-US"/>
        </a:p>
      </dgm:t>
    </dgm:pt>
    <dgm:pt modelId="{6B17D462-751A-47FE-A1B4-24C2B334A131}" type="sibTrans" cxnId="{B8585FF0-AFC4-43AE-B8E6-9AFE506D5521}">
      <dgm:prSet/>
      <dgm:spPr/>
      <dgm:t>
        <a:bodyPr/>
        <a:lstStyle/>
        <a:p>
          <a:endParaRPr lang="en-US"/>
        </a:p>
      </dgm:t>
    </dgm:pt>
    <dgm:pt modelId="{411DD8EF-A386-498B-8F4D-CF73A76A9BBD}" type="pres">
      <dgm:prSet presAssocID="{08683BBF-D3D5-444D-B00D-F298E31048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72EDE7-CC88-4A54-AE92-6972EC78BA1C}" type="pres">
      <dgm:prSet presAssocID="{08683BBF-D3D5-444D-B00D-F298E31048F7}" presName="matrix" presStyleCnt="0"/>
      <dgm:spPr/>
    </dgm:pt>
    <dgm:pt modelId="{63F52BA8-93D2-49E4-B5E7-D2AE192DC84A}" type="pres">
      <dgm:prSet presAssocID="{08683BBF-D3D5-444D-B00D-F298E31048F7}" presName="tile1" presStyleLbl="node1" presStyleIdx="0" presStyleCnt="4"/>
      <dgm:spPr/>
      <dgm:t>
        <a:bodyPr/>
        <a:lstStyle/>
        <a:p>
          <a:endParaRPr lang="en-US"/>
        </a:p>
      </dgm:t>
    </dgm:pt>
    <dgm:pt modelId="{B6981B55-0D96-44D8-A599-BCED8621543A}" type="pres">
      <dgm:prSet presAssocID="{08683BBF-D3D5-444D-B00D-F298E31048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045FD-9D77-437B-A916-73B59E2A0947}" type="pres">
      <dgm:prSet presAssocID="{08683BBF-D3D5-444D-B00D-F298E31048F7}" presName="tile2" presStyleLbl="node1" presStyleIdx="1" presStyleCnt="4"/>
      <dgm:spPr/>
      <dgm:t>
        <a:bodyPr/>
        <a:lstStyle/>
        <a:p>
          <a:endParaRPr lang="en-US"/>
        </a:p>
      </dgm:t>
    </dgm:pt>
    <dgm:pt modelId="{A47FA8A4-2743-4E87-A5C5-FE31374B56BD}" type="pres">
      <dgm:prSet presAssocID="{08683BBF-D3D5-444D-B00D-F298E31048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D773-90B9-44E0-9CA4-6FB3289ECA32}" type="pres">
      <dgm:prSet presAssocID="{08683BBF-D3D5-444D-B00D-F298E31048F7}" presName="tile3" presStyleLbl="node1" presStyleIdx="2" presStyleCnt="4"/>
      <dgm:spPr/>
      <dgm:t>
        <a:bodyPr/>
        <a:lstStyle/>
        <a:p>
          <a:endParaRPr lang="en-US"/>
        </a:p>
      </dgm:t>
    </dgm:pt>
    <dgm:pt modelId="{541F7446-0A64-4021-BC39-8CD805009476}" type="pres">
      <dgm:prSet presAssocID="{08683BBF-D3D5-444D-B00D-F298E31048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E135-383C-4477-A3CC-CC3E26AD2300}" type="pres">
      <dgm:prSet presAssocID="{08683BBF-D3D5-444D-B00D-F298E31048F7}" presName="tile4" presStyleLbl="node1" presStyleIdx="3" presStyleCnt="4"/>
      <dgm:spPr/>
      <dgm:t>
        <a:bodyPr/>
        <a:lstStyle/>
        <a:p>
          <a:endParaRPr lang="en-US"/>
        </a:p>
      </dgm:t>
    </dgm:pt>
    <dgm:pt modelId="{51DF00A5-9C8B-4C57-8D4D-640E6F386380}" type="pres">
      <dgm:prSet presAssocID="{08683BBF-D3D5-444D-B00D-F298E31048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E8012-F120-4BD5-8133-927C73C2601B}" type="pres">
      <dgm:prSet presAssocID="{08683BBF-D3D5-444D-B00D-F298E31048F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8F626-8DAF-4394-841D-57ACD65A9847}" srcId="{655F655A-2CB9-4E83-9E8D-D7077E8CA68D}" destId="{353CAFB8-C367-4ED5-8F99-83D67A96FC3C}" srcOrd="1" destOrd="0" parTransId="{C32D0884-CA6E-4D68-AA76-B4CCCDA8E382}" sibTransId="{60F88A0B-F26D-4041-B371-515881B01D7C}"/>
    <dgm:cxn modelId="{1D5FFCE4-115E-4AEB-8D09-51C45780115A}" type="presOf" srcId="{64911D3C-3AC3-43FD-97B6-C8C32FD58166}" destId="{F00FE135-383C-4477-A3CC-CC3E26AD2300}" srcOrd="0" destOrd="0" presId="urn:microsoft.com/office/officeart/2005/8/layout/matrix1"/>
    <dgm:cxn modelId="{5F64153D-C4D2-4AE0-A692-81D0F233A59C}" type="presOf" srcId="{12CE3226-3B0F-4F5A-8F92-7E1874BFAAAD}" destId="{B6981B55-0D96-44D8-A599-BCED8621543A}" srcOrd="1" destOrd="0" presId="urn:microsoft.com/office/officeart/2005/8/layout/matrix1"/>
    <dgm:cxn modelId="{7E5A2BB4-44D7-41F4-93FB-3F41A5784246}" type="presOf" srcId="{08683BBF-D3D5-444D-B00D-F298E31048F7}" destId="{411DD8EF-A386-498B-8F4D-CF73A76A9BBD}" srcOrd="0" destOrd="0" presId="urn:microsoft.com/office/officeart/2005/8/layout/matrix1"/>
    <dgm:cxn modelId="{B8585FF0-AFC4-43AE-B8E6-9AFE506D5521}" srcId="{655F655A-2CB9-4E83-9E8D-D7077E8CA68D}" destId="{64911D3C-3AC3-43FD-97B6-C8C32FD58166}" srcOrd="3" destOrd="0" parTransId="{D138858E-09E7-46D1-85C9-D60BD9C14424}" sibTransId="{6B17D462-751A-47FE-A1B4-24C2B334A131}"/>
    <dgm:cxn modelId="{C0D9A597-0D1A-4DED-BF98-08F894E6A9C8}" type="presOf" srcId="{353CAFB8-C367-4ED5-8F99-83D67A96FC3C}" destId="{D18045FD-9D77-437B-A916-73B59E2A0947}" srcOrd="0" destOrd="0" presId="urn:microsoft.com/office/officeart/2005/8/layout/matrix1"/>
    <dgm:cxn modelId="{4B494D58-96A3-4481-8397-36BDB80F51E4}" srcId="{08683BBF-D3D5-444D-B00D-F298E31048F7}" destId="{655F655A-2CB9-4E83-9E8D-D7077E8CA68D}" srcOrd="0" destOrd="0" parTransId="{9C8D2AAE-21E8-4136-8636-BF6432F9794B}" sibTransId="{BC49CB36-23DF-4B2C-8261-505FDF1A7C7E}"/>
    <dgm:cxn modelId="{D271CEF4-0AE9-4665-90B3-04BAE46BE53C}" type="presOf" srcId="{12CE3226-3B0F-4F5A-8F92-7E1874BFAAAD}" destId="{63F52BA8-93D2-49E4-B5E7-D2AE192DC84A}" srcOrd="0" destOrd="0" presId="urn:microsoft.com/office/officeart/2005/8/layout/matrix1"/>
    <dgm:cxn modelId="{0DFE8D27-AC4F-4138-8CB1-7F95F12143EE}" type="presOf" srcId="{006BF375-E134-4385-97E3-0D03BC36F3A1}" destId="{4CEED773-90B9-44E0-9CA4-6FB3289ECA32}" srcOrd="0" destOrd="0" presId="urn:microsoft.com/office/officeart/2005/8/layout/matrix1"/>
    <dgm:cxn modelId="{AC88488D-9E72-44FB-B6EE-C7432F0F61D1}" srcId="{655F655A-2CB9-4E83-9E8D-D7077E8CA68D}" destId="{006BF375-E134-4385-97E3-0D03BC36F3A1}" srcOrd="2" destOrd="0" parTransId="{6B6290D1-7C86-4052-8D98-3EC72506192B}" sibTransId="{BFAC46AC-AED1-4CF1-AD20-50D1E1ED4254}"/>
    <dgm:cxn modelId="{665262C4-392D-453E-83D5-7E7FC6B330C4}" srcId="{655F655A-2CB9-4E83-9E8D-D7077E8CA68D}" destId="{12CE3226-3B0F-4F5A-8F92-7E1874BFAAAD}" srcOrd="0" destOrd="0" parTransId="{F66C5113-CCE7-40AD-AF3E-1492A7BA8A6A}" sibTransId="{DE1D9CDE-0D44-44B1-A0D9-2285469FA53D}"/>
    <dgm:cxn modelId="{6A0AF72A-19BE-4A04-AFB9-82881AAA5FC4}" type="presOf" srcId="{006BF375-E134-4385-97E3-0D03BC36F3A1}" destId="{541F7446-0A64-4021-BC39-8CD805009476}" srcOrd="1" destOrd="0" presId="urn:microsoft.com/office/officeart/2005/8/layout/matrix1"/>
    <dgm:cxn modelId="{A31219C7-32C0-493C-9BC2-5E129F90C797}" type="presOf" srcId="{353CAFB8-C367-4ED5-8F99-83D67A96FC3C}" destId="{A47FA8A4-2743-4E87-A5C5-FE31374B56BD}" srcOrd="1" destOrd="0" presId="urn:microsoft.com/office/officeart/2005/8/layout/matrix1"/>
    <dgm:cxn modelId="{F2215B82-54A8-49B3-8F36-94AE6CA73A6D}" type="presOf" srcId="{64911D3C-3AC3-43FD-97B6-C8C32FD58166}" destId="{51DF00A5-9C8B-4C57-8D4D-640E6F386380}" srcOrd="1" destOrd="0" presId="urn:microsoft.com/office/officeart/2005/8/layout/matrix1"/>
    <dgm:cxn modelId="{E3638BBE-E74F-42BE-8A36-32004CB4EEE1}" type="presOf" srcId="{655F655A-2CB9-4E83-9E8D-D7077E8CA68D}" destId="{6A8E8012-F120-4BD5-8133-927C73C2601B}" srcOrd="0" destOrd="0" presId="urn:microsoft.com/office/officeart/2005/8/layout/matrix1"/>
    <dgm:cxn modelId="{ED987D11-FE0A-49E3-ADB8-59E87CB3E48B}" type="presParOf" srcId="{411DD8EF-A386-498B-8F4D-CF73A76A9BBD}" destId="{D772EDE7-CC88-4A54-AE92-6972EC78BA1C}" srcOrd="0" destOrd="0" presId="urn:microsoft.com/office/officeart/2005/8/layout/matrix1"/>
    <dgm:cxn modelId="{228176FC-1FBB-4BC3-B40A-831FB95A9C10}" type="presParOf" srcId="{D772EDE7-CC88-4A54-AE92-6972EC78BA1C}" destId="{63F52BA8-93D2-49E4-B5E7-D2AE192DC84A}" srcOrd="0" destOrd="0" presId="urn:microsoft.com/office/officeart/2005/8/layout/matrix1"/>
    <dgm:cxn modelId="{2CC1F8DA-DFAD-4721-B536-EE5C2AF9A66F}" type="presParOf" srcId="{D772EDE7-CC88-4A54-AE92-6972EC78BA1C}" destId="{B6981B55-0D96-44D8-A599-BCED8621543A}" srcOrd="1" destOrd="0" presId="urn:microsoft.com/office/officeart/2005/8/layout/matrix1"/>
    <dgm:cxn modelId="{29EC257C-EBD2-46AC-9A43-25A12F3E5FCC}" type="presParOf" srcId="{D772EDE7-CC88-4A54-AE92-6972EC78BA1C}" destId="{D18045FD-9D77-437B-A916-73B59E2A0947}" srcOrd="2" destOrd="0" presId="urn:microsoft.com/office/officeart/2005/8/layout/matrix1"/>
    <dgm:cxn modelId="{96C67E0A-14E9-4CD2-95BD-5EFF6C51B3BA}" type="presParOf" srcId="{D772EDE7-CC88-4A54-AE92-6972EC78BA1C}" destId="{A47FA8A4-2743-4E87-A5C5-FE31374B56BD}" srcOrd="3" destOrd="0" presId="urn:microsoft.com/office/officeart/2005/8/layout/matrix1"/>
    <dgm:cxn modelId="{063B67E8-1BA4-4905-A273-FA20FF717E13}" type="presParOf" srcId="{D772EDE7-CC88-4A54-AE92-6972EC78BA1C}" destId="{4CEED773-90B9-44E0-9CA4-6FB3289ECA32}" srcOrd="4" destOrd="0" presId="urn:microsoft.com/office/officeart/2005/8/layout/matrix1"/>
    <dgm:cxn modelId="{C78095C1-5733-440D-9FC2-C8599C63C897}" type="presParOf" srcId="{D772EDE7-CC88-4A54-AE92-6972EC78BA1C}" destId="{541F7446-0A64-4021-BC39-8CD805009476}" srcOrd="5" destOrd="0" presId="urn:microsoft.com/office/officeart/2005/8/layout/matrix1"/>
    <dgm:cxn modelId="{E1904718-69B3-4533-BF3D-CFF4DFECA26A}" type="presParOf" srcId="{D772EDE7-CC88-4A54-AE92-6972EC78BA1C}" destId="{F00FE135-383C-4477-A3CC-CC3E26AD2300}" srcOrd="6" destOrd="0" presId="urn:microsoft.com/office/officeart/2005/8/layout/matrix1"/>
    <dgm:cxn modelId="{70F24EE9-A33D-47AA-A599-5CB46C0491FD}" type="presParOf" srcId="{D772EDE7-CC88-4A54-AE92-6972EC78BA1C}" destId="{51DF00A5-9C8B-4C57-8D4D-640E6F386380}" srcOrd="7" destOrd="0" presId="urn:microsoft.com/office/officeart/2005/8/layout/matrix1"/>
    <dgm:cxn modelId="{F1478D55-987A-4299-A21C-B9D83BF53A68}" type="presParOf" srcId="{411DD8EF-A386-498B-8F4D-CF73A76A9BBD}" destId="{6A8E8012-F120-4BD5-8133-927C73C2601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B68D79-1963-49A3-9097-330E71D2F8A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39B47-E0D0-41EE-9404-E187F7F9358A}">
      <dgm:prSet phldrT="[Text]" custT="1"/>
      <dgm:spPr/>
      <dgm:t>
        <a:bodyPr/>
        <a:lstStyle/>
        <a:p>
          <a:r>
            <a:rPr lang="ar-JO" sz="1800" dirty="0" smtClean="0"/>
            <a:t>الشعور بمشكلة البحث</a:t>
          </a:r>
          <a:endParaRPr lang="en-US" sz="1800" dirty="0"/>
        </a:p>
      </dgm:t>
    </dgm:pt>
    <dgm:pt modelId="{B9DBEF0B-D1E5-43D9-8ABB-AC6693A393B4}" type="parTrans" cxnId="{5019A677-85B7-474B-9D94-B1BC2B439445}">
      <dgm:prSet/>
      <dgm:spPr/>
      <dgm:t>
        <a:bodyPr/>
        <a:lstStyle/>
        <a:p>
          <a:endParaRPr lang="en-US"/>
        </a:p>
      </dgm:t>
    </dgm:pt>
    <dgm:pt modelId="{ABC081DE-4012-486C-B9B7-A3CE96F49BF1}" type="sibTrans" cxnId="{5019A677-85B7-474B-9D94-B1BC2B439445}">
      <dgm:prSet/>
      <dgm:spPr/>
      <dgm:t>
        <a:bodyPr/>
        <a:lstStyle/>
        <a:p>
          <a:endParaRPr lang="en-US"/>
        </a:p>
      </dgm:t>
    </dgm:pt>
    <dgm:pt modelId="{CA413F42-078A-4AED-8DA7-B9429019144D}">
      <dgm:prSet phldrT="[Text]" custT="1"/>
      <dgm:spPr/>
      <dgm:t>
        <a:bodyPr/>
        <a:lstStyle/>
        <a:p>
          <a:endParaRPr lang="en-US" sz="1400" dirty="0"/>
        </a:p>
      </dgm:t>
    </dgm:pt>
    <dgm:pt modelId="{27AB8667-88B1-40DA-96E9-952DC0DDAF06}" type="parTrans" cxnId="{EBB6F0E4-8814-40FC-873A-0C900F17AA8A}">
      <dgm:prSet/>
      <dgm:spPr/>
      <dgm:t>
        <a:bodyPr/>
        <a:lstStyle/>
        <a:p>
          <a:endParaRPr lang="en-US"/>
        </a:p>
      </dgm:t>
    </dgm:pt>
    <dgm:pt modelId="{3C051B83-BF2A-4325-A0E5-71820ED24F82}" type="sibTrans" cxnId="{EBB6F0E4-8814-40FC-873A-0C900F17AA8A}">
      <dgm:prSet/>
      <dgm:spPr/>
      <dgm:t>
        <a:bodyPr/>
        <a:lstStyle/>
        <a:p>
          <a:endParaRPr lang="en-US"/>
        </a:p>
      </dgm:t>
    </dgm:pt>
    <dgm:pt modelId="{630D8573-D09C-423B-9E4E-9A7E36F21A01}">
      <dgm:prSet phldrT="[Text]" custT="1"/>
      <dgm:spPr/>
      <dgm:t>
        <a:bodyPr/>
        <a:lstStyle/>
        <a:p>
          <a:r>
            <a:rPr lang="ar-JO" sz="1800" dirty="0" smtClean="0"/>
            <a:t>تحديد مشكلة البحث</a:t>
          </a:r>
          <a:endParaRPr lang="en-US" sz="1800" dirty="0"/>
        </a:p>
      </dgm:t>
    </dgm:pt>
    <dgm:pt modelId="{94C0A067-2BE2-4D60-8931-F96D8AD8B745}" type="parTrans" cxnId="{5251065A-D8DA-4571-A821-0A1F3F35BEE0}">
      <dgm:prSet/>
      <dgm:spPr/>
      <dgm:t>
        <a:bodyPr/>
        <a:lstStyle/>
        <a:p>
          <a:endParaRPr lang="en-US"/>
        </a:p>
      </dgm:t>
    </dgm:pt>
    <dgm:pt modelId="{A64BD79B-311C-4AA6-92A6-8CB006E6544F}" type="sibTrans" cxnId="{5251065A-D8DA-4571-A821-0A1F3F35BEE0}">
      <dgm:prSet/>
      <dgm:spPr/>
      <dgm:t>
        <a:bodyPr/>
        <a:lstStyle/>
        <a:p>
          <a:endParaRPr lang="en-US"/>
        </a:p>
      </dgm:t>
    </dgm:pt>
    <dgm:pt modelId="{2BA4441A-D72C-4A5A-A79A-5A963EE1FCB4}">
      <dgm:prSet phldrT="[Text]" custT="1"/>
      <dgm:spPr/>
      <dgm:t>
        <a:bodyPr/>
        <a:lstStyle/>
        <a:p>
          <a:endParaRPr lang="en-US" sz="1400" dirty="0"/>
        </a:p>
      </dgm:t>
    </dgm:pt>
    <dgm:pt modelId="{D52515A1-5FC5-4175-B8F6-D24F6FD6FD72}" type="parTrans" cxnId="{69C42E24-C30B-4280-ACB0-9A8817FD3352}">
      <dgm:prSet/>
      <dgm:spPr/>
      <dgm:t>
        <a:bodyPr/>
        <a:lstStyle/>
        <a:p>
          <a:endParaRPr lang="en-US"/>
        </a:p>
      </dgm:t>
    </dgm:pt>
    <dgm:pt modelId="{8422951F-28EC-49FD-87C9-B40E076BC10D}" type="sibTrans" cxnId="{69C42E24-C30B-4280-ACB0-9A8817FD3352}">
      <dgm:prSet/>
      <dgm:spPr/>
      <dgm:t>
        <a:bodyPr/>
        <a:lstStyle/>
        <a:p>
          <a:endParaRPr lang="en-US"/>
        </a:p>
      </dgm:t>
    </dgm:pt>
    <dgm:pt modelId="{ABCC8C91-EC0F-4D40-8F77-61B39ACF823A}">
      <dgm:prSet phldrT="[Text]" custT="1"/>
      <dgm:spPr/>
      <dgm:t>
        <a:bodyPr/>
        <a:lstStyle/>
        <a:p>
          <a:r>
            <a:rPr lang="ar-JO" sz="1800" dirty="0" smtClean="0"/>
            <a:t>وضع الفرضيات (الحلول المقترحة) </a:t>
          </a:r>
          <a:endParaRPr lang="en-US" sz="1800" dirty="0"/>
        </a:p>
      </dgm:t>
    </dgm:pt>
    <dgm:pt modelId="{A93BED7D-9F58-406F-A3D6-6ACFCF483A82}" type="parTrans" cxnId="{845C9B96-1F57-408D-ABA7-51D55B8C60DE}">
      <dgm:prSet/>
      <dgm:spPr/>
      <dgm:t>
        <a:bodyPr/>
        <a:lstStyle/>
        <a:p>
          <a:endParaRPr lang="en-US"/>
        </a:p>
      </dgm:t>
    </dgm:pt>
    <dgm:pt modelId="{6C78F0E9-5B34-41B0-BD62-82DCBD2FFA25}" type="sibTrans" cxnId="{845C9B96-1F57-408D-ABA7-51D55B8C60DE}">
      <dgm:prSet/>
      <dgm:spPr/>
      <dgm:t>
        <a:bodyPr/>
        <a:lstStyle/>
        <a:p>
          <a:endParaRPr lang="en-US"/>
        </a:p>
      </dgm:t>
    </dgm:pt>
    <dgm:pt modelId="{88DDA27E-22D9-4E7A-BE25-1D2937002824}">
      <dgm:prSet phldrT="[Text]" custT="1"/>
      <dgm:spPr/>
      <dgm:t>
        <a:bodyPr/>
        <a:lstStyle/>
        <a:p>
          <a:r>
            <a:rPr lang="ar-JO" sz="1800" dirty="0" smtClean="0"/>
            <a:t>الوصول للنتائج وتفسيرها</a:t>
          </a:r>
          <a:endParaRPr lang="en-US" sz="1800" dirty="0"/>
        </a:p>
      </dgm:t>
    </dgm:pt>
    <dgm:pt modelId="{244B3C71-B3F1-405F-A751-35262BC082DB}" type="parTrans" cxnId="{53A66EF9-CCE5-485F-BA1C-1B3C1D19D77C}">
      <dgm:prSet/>
      <dgm:spPr/>
      <dgm:t>
        <a:bodyPr/>
        <a:lstStyle/>
        <a:p>
          <a:endParaRPr lang="en-US"/>
        </a:p>
      </dgm:t>
    </dgm:pt>
    <dgm:pt modelId="{A8969532-784F-42A5-A798-7A15AB6F7154}" type="sibTrans" cxnId="{53A66EF9-CCE5-485F-BA1C-1B3C1D19D77C}">
      <dgm:prSet/>
      <dgm:spPr/>
      <dgm:t>
        <a:bodyPr/>
        <a:lstStyle/>
        <a:p>
          <a:endParaRPr lang="en-US"/>
        </a:p>
      </dgm:t>
    </dgm:pt>
    <dgm:pt modelId="{68483723-5E2C-4B75-9510-B73598EE11D6}">
      <dgm:prSet phldrT="[Text]" custT="1"/>
      <dgm:spPr/>
      <dgm:t>
        <a:bodyPr/>
        <a:lstStyle/>
        <a:p>
          <a:r>
            <a:rPr lang="ar-JO" sz="1800" dirty="0" smtClean="0"/>
            <a:t>جمع البيانات وتوثيقها</a:t>
          </a:r>
          <a:endParaRPr lang="en-US" sz="1800" dirty="0"/>
        </a:p>
      </dgm:t>
    </dgm:pt>
    <dgm:pt modelId="{ED228D1B-54F4-40C4-9D10-A3CC04FD6BEF}" type="parTrans" cxnId="{0518B247-2198-465F-9E7F-7CEF9F2BE453}">
      <dgm:prSet/>
      <dgm:spPr/>
      <dgm:t>
        <a:bodyPr/>
        <a:lstStyle/>
        <a:p>
          <a:endParaRPr lang="en-US"/>
        </a:p>
      </dgm:t>
    </dgm:pt>
    <dgm:pt modelId="{2A44ED8D-96EA-4FAA-AC1F-C09009920E61}" type="sibTrans" cxnId="{0518B247-2198-465F-9E7F-7CEF9F2BE453}">
      <dgm:prSet/>
      <dgm:spPr/>
      <dgm:t>
        <a:bodyPr/>
        <a:lstStyle/>
        <a:p>
          <a:endParaRPr lang="en-US"/>
        </a:p>
      </dgm:t>
    </dgm:pt>
    <dgm:pt modelId="{4CD2116F-6824-4D57-85C6-858B2360885D}">
      <dgm:prSet phldrT="[Text]" custT="1"/>
      <dgm:spPr/>
      <dgm:t>
        <a:bodyPr/>
        <a:lstStyle/>
        <a:p>
          <a:r>
            <a:rPr lang="ar-JO" sz="1800" dirty="0" smtClean="0"/>
            <a:t>كتابة تقرير البحث</a:t>
          </a:r>
          <a:endParaRPr lang="en-US" sz="1800" dirty="0"/>
        </a:p>
      </dgm:t>
    </dgm:pt>
    <dgm:pt modelId="{25E9A4EB-4450-4C0D-8BEB-98BABE677326}" type="parTrans" cxnId="{1DAF6AD5-A963-4BF7-8E72-31062EA2A933}">
      <dgm:prSet/>
      <dgm:spPr/>
      <dgm:t>
        <a:bodyPr/>
        <a:lstStyle/>
        <a:p>
          <a:endParaRPr lang="en-US"/>
        </a:p>
      </dgm:t>
    </dgm:pt>
    <dgm:pt modelId="{0F2D2103-517A-42AB-BF9A-0489238920F4}" type="sibTrans" cxnId="{1DAF6AD5-A963-4BF7-8E72-31062EA2A933}">
      <dgm:prSet/>
      <dgm:spPr/>
      <dgm:t>
        <a:bodyPr/>
        <a:lstStyle/>
        <a:p>
          <a:endParaRPr lang="en-US"/>
        </a:p>
      </dgm:t>
    </dgm:pt>
    <dgm:pt modelId="{DA09EE87-DA39-4330-BA57-38EEA47135B0}" type="pres">
      <dgm:prSet presAssocID="{94B68D79-1963-49A3-9097-330E71D2F8A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2632D9-B57F-4AA3-A59D-188E090A3F37}" type="pres">
      <dgm:prSet presAssocID="{62539B47-E0D0-41EE-9404-E187F7F9358A}" presName="composite" presStyleCnt="0"/>
      <dgm:spPr/>
    </dgm:pt>
    <dgm:pt modelId="{B8003C97-7C35-4A5B-ACE6-6D7372F6FA7A}" type="pres">
      <dgm:prSet presAssocID="{62539B47-E0D0-41EE-9404-E187F7F9358A}" presName="LShape" presStyleLbl="alignNode1" presStyleIdx="0" presStyleCnt="11"/>
      <dgm:spPr/>
    </dgm:pt>
    <dgm:pt modelId="{F1D6ED1F-C04E-4543-A87B-094A7B2AD459}" type="pres">
      <dgm:prSet presAssocID="{62539B47-E0D0-41EE-9404-E187F7F9358A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0AC6D-BDE5-4443-9B3E-2AA57EEFE9AA}" type="pres">
      <dgm:prSet presAssocID="{62539B47-E0D0-41EE-9404-E187F7F9358A}" presName="Triangle" presStyleLbl="alignNode1" presStyleIdx="1" presStyleCnt="11"/>
      <dgm:spPr/>
    </dgm:pt>
    <dgm:pt modelId="{778DD8FA-DA90-4276-8F8F-8E605902AD71}" type="pres">
      <dgm:prSet presAssocID="{ABC081DE-4012-486C-B9B7-A3CE96F49BF1}" presName="sibTrans" presStyleCnt="0"/>
      <dgm:spPr/>
    </dgm:pt>
    <dgm:pt modelId="{F41F8E5F-3D30-4D77-83B0-9EC1334B35B3}" type="pres">
      <dgm:prSet presAssocID="{ABC081DE-4012-486C-B9B7-A3CE96F49BF1}" presName="space" presStyleCnt="0"/>
      <dgm:spPr/>
    </dgm:pt>
    <dgm:pt modelId="{FE8EE8BE-68DF-4BD8-ABBD-765FEF4E81CC}" type="pres">
      <dgm:prSet presAssocID="{630D8573-D09C-423B-9E4E-9A7E36F21A01}" presName="composite" presStyleCnt="0"/>
      <dgm:spPr/>
    </dgm:pt>
    <dgm:pt modelId="{59356DAE-3F0C-41B6-B4DD-5104EE5C3F61}" type="pres">
      <dgm:prSet presAssocID="{630D8573-D09C-423B-9E4E-9A7E36F21A01}" presName="LShape" presStyleLbl="alignNode1" presStyleIdx="2" presStyleCnt="11"/>
      <dgm:spPr/>
    </dgm:pt>
    <dgm:pt modelId="{F7F8F19D-48A7-4496-92ED-33552EE12447}" type="pres">
      <dgm:prSet presAssocID="{630D8573-D09C-423B-9E4E-9A7E36F21A0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A877F-F8DD-44E5-BE1E-E38291290528}" type="pres">
      <dgm:prSet presAssocID="{630D8573-D09C-423B-9E4E-9A7E36F21A01}" presName="Triangle" presStyleLbl="alignNode1" presStyleIdx="3" presStyleCnt="11"/>
      <dgm:spPr/>
    </dgm:pt>
    <dgm:pt modelId="{6088ECB4-EC6F-4095-9FBB-E9E42867EF31}" type="pres">
      <dgm:prSet presAssocID="{A64BD79B-311C-4AA6-92A6-8CB006E6544F}" presName="sibTrans" presStyleCnt="0"/>
      <dgm:spPr/>
    </dgm:pt>
    <dgm:pt modelId="{17C74D96-85D4-495D-B416-A5906D686339}" type="pres">
      <dgm:prSet presAssocID="{A64BD79B-311C-4AA6-92A6-8CB006E6544F}" presName="space" presStyleCnt="0"/>
      <dgm:spPr/>
    </dgm:pt>
    <dgm:pt modelId="{B7224FA2-CA17-4E99-A776-CFDAA4B4F954}" type="pres">
      <dgm:prSet presAssocID="{ABCC8C91-EC0F-4D40-8F77-61B39ACF823A}" presName="composite" presStyleCnt="0"/>
      <dgm:spPr/>
    </dgm:pt>
    <dgm:pt modelId="{2FB4914B-BA11-4A61-A0F5-E0ED96DBFD49}" type="pres">
      <dgm:prSet presAssocID="{ABCC8C91-EC0F-4D40-8F77-61B39ACF823A}" presName="LShape" presStyleLbl="alignNode1" presStyleIdx="4" presStyleCnt="11"/>
      <dgm:spPr/>
    </dgm:pt>
    <dgm:pt modelId="{410A4041-37C6-4F35-A144-12A8EB8B12B5}" type="pres">
      <dgm:prSet presAssocID="{ABCC8C91-EC0F-4D40-8F77-61B39ACF823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7E6D1-2682-4129-A6BC-869227F72802}" type="pres">
      <dgm:prSet presAssocID="{ABCC8C91-EC0F-4D40-8F77-61B39ACF823A}" presName="Triangle" presStyleLbl="alignNode1" presStyleIdx="5" presStyleCnt="11"/>
      <dgm:spPr/>
    </dgm:pt>
    <dgm:pt modelId="{4EA7FF90-41E2-4225-9C67-AB8B5F4DE54A}" type="pres">
      <dgm:prSet presAssocID="{6C78F0E9-5B34-41B0-BD62-82DCBD2FFA25}" presName="sibTrans" presStyleCnt="0"/>
      <dgm:spPr/>
    </dgm:pt>
    <dgm:pt modelId="{460ECE1B-1DCE-48DC-8D0E-D3AD240A2072}" type="pres">
      <dgm:prSet presAssocID="{6C78F0E9-5B34-41B0-BD62-82DCBD2FFA25}" presName="space" presStyleCnt="0"/>
      <dgm:spPr/>
    </dgm:pt>
    <dgm:pt modelId="{1F32744D-12A0-47EC-94CE-A61EECD43459}" type="pres">
      <dgm:prSet presAssocID="{68483723-5E2C-4B75-9510-B73598EE11D6}" presName="composite" presStyleCnt="0"/>
      <dgm:spPr/>
    </dgm:pt>
    <dgm:pt modelId="{71AF7304-3970-415C-8778-E8A04616FD49}" type="pres">
      <dgm:prSet presAssocID="{68483723-5E2C-4B75-9510-B73598EE11D6}" presName="LShape" presStyleLbl="alignNode1" presStyleIdx="6" presStyleCnt="11"/>
      <dgm:spPr/>
    </dgm:pt>
    <dgm:pt modelId="{9C30E843-40A9-4A0A-9AA0-1F20AB6F170C}" type="pres">
      <dgm:prSet presAssocID="{68483723-5E2C-4B75-9510-B73598EE11D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A3399-1B71-4A32-8E32-8C7660F5344E}" type="pres">
      <dgm:prSet presAssocID="{68483723-5E2C-4B75-9510-B73598EE11D6}" presName="Triangle" presStyleLbl="alignNode1" presStyleIdx="7" presStyleCnt="11"/>
      <dgm:spPr/>
    </dgm:pt>
    <dgm:pt modelId="{FDBDAE08-910F-4B29-93A7-F84E3109C79A}" type="pres">
      <dgm:prSet presAssocID="{2A44ED8D-96EA-4FAA-AC1F-C09009920E61}" presName="sibTrans" presStyleCnt="0"/>
      <dgm:spPr/>
    </dgm:pt>
    <dgm:pt modelId="{4AC8A951-72F3-4E99-BD65-401581EC81AC}" type="pres">
      <dgm:prSet presAssocID="{2A44ED8D-96EA-4FAA-AC1F-C09009920E61}" presName="space" presStyleCnt="0"/>
      <dgm:spPr/>
    </dgm:pt>
    <dgm:pt modelId="{585F6872-21AC-401F-9D73-C8CB97E4B0C1}" type="pres">
      <dgm:prSet presAssocID="{88DDA27E-22D9-4E7A-BE25-1D2937002824}" presName="composite" presStyleCnt="0"/>
      <dgm:spPr/>
    </dgm:pt>
    <dgm:pt modelId="{6F67C737-D7E4-4045-9C30-601F556984F1}" type="pres">
      <dgm:prSet presAssocID="{88DDA27E-22D9-4E7A-BE25-1D2937002824}" presName="LShape" presStyleLbl="alignNode1" presStyleIdx="8" presStyleCnt="11"/>
      <dgm:spPr/>
    </dgm:pt>
    <dgm:pt modelId="{5A772F9D-5517-49EE-A4CC-3F9DFD6FF38B}" type="pres">
      <dgm:prSet presAssocID="{88DDA27E-22D9-4E7A-BE25-1D293700282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564B3-414E-43E1-8242-30B59295DD6C}" type="pres">
      <dgm:prSet presAssocID="{88DDA27E-22D9-4E7A-BE25-1D2937002824}" presName="Triangle" presStyleLbl="alignNode1" presStyleIdx="9" presStyleCnt="11"/>
      <dgm:spPr/>
    </dgm:pt>
    <dgm:pt modelId="{99BDE06C-2066-4E8A-BDC1-7E92CEE7A7DC}" type="pres">
      <dgm:prSet presAssocID="{A8969532-784F-42A5-A798-7A15AB6F7154}" presName="sibTrans" presStyleCnt="0"/>
      <dgm:spPr/>
    </dgm:pt>
    <dgm:pt modelId="{2B28E82E-51DE-4E5C-AAD2-B2BEFBEA3D33}" type="pres">
      <dgm:prSet presAssocID="{A8969532-784F-42A5-A798-7A15AB6F7154}" presName="space" presStyleCnt="0"/>
      <dgm:spPr/>
    </dgm:pt>
    <dgm:pt modelId="{90849B62-DBDA-41AF-A779-C8330F52D89F}" type="pres">
      <dgm:prSet presAssocID="{4CD2116F-6824-4D57-85C6-858B2360885D}" presName="composite" presStyleCnt="0"/>
      <dgm:spPr/>
    </dgm:pt>
    <dgm:pt modelId="{3B00E382-A3FB-4568-9CA4-AB4EA6010168}" type="pres">
      <dgm:prSet presAssocID="{4CD2116F-6824-4D57-85C6-858B2360885D}" presName="LShape" presStyleLbl="alignNode1" presStyleIdx="10" presStyleCnt="11"/>
      <dgm:spPr/>
    </dgm:pt>
    <dgm:pt modelId="{8147B159-D687-4690-85F4-40C33D66BF2E}" type="pres">
      <dgm:prSet presAssocID="{4CD2116F-6824-4D57-85C6-858B2360885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866C5-D497-49DB-AE09-37A659FCB8C3}" type="presOf" srcId="{630D8573-D09C-423B-9E4E-9A7E36F21A01}" destId="{F7F8F19D-48A7-4496-92ED-33552EE12447}" srcOrd="0" destOrd="0" presId="urn:microsoft.com/office/officeart/2009/3/layout/StepUpProcess"/>
    <dgm:cxn modelId="{C32F6FB2-629D-4FCF-A180-A067D7A08A1C}" type="presOf" srcId="{ABCC8C91-EC0F-4D40-8F77-61B39ACF823A}" destId="{410A4041-37C6-4F35-A144-12A8EB8B12B5}" srcOrd="0" destOrd="0" presId="urn:microsoft.com/office/officeart/2009/3/layout/StepUpProcess"/>
    <dgm:cxn modelId="{EBB6F0E4-8814-40FC-873A-0C900F17AA8A}" srcId="{62539B47-E0D0-41EE-9404-E187F7F9358A}" destId="{CA413F42-078A-4AED-8DA7-B9429019144D}" srcOrd="0" destOrd="0" parTransId="{27AB8667-88B1-40DA-96E9-952DC0DDAF06}" sibTransId="{3C051B83-BF2A-4325-A0E5-71820ED24F82}"/>
    <dgm:cxn modelId="{1DAF6AD5-A963-4BF7-8E72-31062EA2A933}" srcId="{94B68D79-1963-49A3-9097-330E71D2F8A9}" destId="{4CD2116F-6824-4D57-85C6-858B2360885D}" srcOrd="5" destOrd="0" parTransId="{25E9A4EB-4450-4C0D-8BEB-98BABE677326}" sibTransId="{0F2D2103-517A-42AB-BF9A-0489238920F4}"/>
    <dgm:cxn modelId="{431867E1-87B5-4D16-A97A-E5D75B7DBF5F}" type="presOf" srcId="{62539B47-E0D0-41EE-9404-E187F7F9358A}" destId="{F1D6ED1F-C04E-4543-A87B-094A7B2AD459}" srcOrd="0" destOrd="0" presId="urn:microsoft.com/office/officeart/2009/3/layout/StepUpProcess"/>
    <dgm:cxn modelId="{5251065A-D8DA-4571-A821-0A1F3F35BEE0}" srcId="{94B68D79-1963-49A3-9097-330E71D2F8A9}" destId="{630D8573-D09C-423B-9E4E-9A7E36F21A01}" srcOrd="1" destOrd="0" parTransId="{94C0A067-2BE2-4D60-8931-F96D8AD8B745}" sibTransId="{A64BD79B-311C-4AA6-92A6-8CB006E6544F}"/>
    <dgm:cxn modelId="{DB5E30A8-386D-4710-B6C3-CD7B8FD39D6A}" type="presOf" srcId="{68483723-5E2C-4B75-9510-B73598EE11D6}" destId="{9C30E843-40A9-4A0A-9AA0-1F20AB6F170C}" srcOrd="0" destOrd="0" presId="urn:microsoft.com/office/officeart/2009/3/layout/StepUpProcess"/>
    <dgm:cxn modelId="{75B50432-FCE6-4F79-B35A-CE175880D92D}" type="presOf" srcId="{CA413F42-078A-4AED-8DA7-B9429019144D}" destId="{F1D6ED1F-C04E-4543-A87B-094A7B2AD459}" srcOrd="0" destOrd="1" presId="urn:microsoft.com/office/officeart/2009/3/layout/StepUpProcess"/>
    <dgm:cxn modelId="{BAA3C24D-0036-4865-AE84-859F1A3A30DD}" type="presOf" srcId="{94B68D79-1963-49A3-9097-330E71D2F8A9}" destId="{DA09EE87-DA39-4330-BA57-38EEA47135B0}" srcOrd="0" destOrd="0" presId="urn:microsoft.com/office/officeart/2009/3/layout/StepUpProcess"/>
    <dgm:cxn modelId="{69C42E24-C30B-4280-ACB0-9A8817FD3352}" srcId="{630D8573-D09C-423B-9E4E-9A7E36F21A01}" destId="{2BA4441A-D72C-4A5A-A79A-5A963EE1FCB4}" srcOrd="0" destOrd="0" parTransId="{D52515A1-5FC5-4175-B8F6-D24F6FD6FD72}" sibTransId="{8422951F-28EC-49FD-87C9-B40E076BC10D}"/>
    <dgm:cxn modelId="{AF6BB1C7-C5D2-483B-BF65-016D0D173B41}" type="presOf" srcId="{88DDA27E-22D9-4E7A-BE25-1D2937002824}" destId="{5A772F9D-5517-49EE-A4CC-3F9DFD6FF38B}" srcOrd="0" destOrd="0" presId="urn:microsoft.com/office/officeart/2009/3/layout/StepUpProcess"/>
    <dgm:cxn modelId="{9063DDD0-5019-43D0-9B37-498D1278D268}" type="presOf" srcId="{4CD2116F-6824-4D57-85C6-858B2360885D}" destId="{8147B159-D687-4690-85F4-40C33D66BF2E}" srcOrd="0" destOrd="0" presId="urn:microsoft.com/office/officeart/2009/3/layout/StepUpProcess"/>
    <dgm:cxn modelId="{868830ED-715B-45C7-8003-1E8D769F60A2}" type="presOf" srcId="{2BA4441A-D72C-4A5A-A79A-5A963EE1FCB4}" destId="{F7F8F19D-48A7-4496-92ED-33552EE12447}" srcOrd="0" destOrd="1" presId="urn:microsoft.com/office/officeart/2009/3/layout/StepUpProcess"/>
    <dgm:cxn modelId="{5019A677-85B7-474B-9D94-B1BC2B439445}" srcId="{94B68D79-1963-49A3-9097-330E71D2F8A9}" destId="{62539B47-E0D0-41EE-9404-E187F7F9358A}" srcOrd="0" destOrd="0" parTransId="{B9DBEF0B-D1E5-43D9-8ABB-AC6693A393B4}" sibTransId="{ABC081DE-4012-486C-B9B7-A3CE96F49BF1}"/>
    <dgm:cxn modelId="{845C9B96-1F57-408D-ABA7-51D55B8C60DE}" srcId="{94B68D79-1963-49A3-9097-330E71D2F8A9}" destId="{ABCC8C91-EC0F-4D40-8F77-61B39ACF823A}" srcOrd="2" destOrd="0" parTransId="{A93BED7D-9F58-406F-A3D6-6ACFCF483A82}" sibTransId="{6C78F0E9-5B34-41B0-BD62-82DCBD2FFA25}"/>
    <dgm:cxn modelId="{0518B247-2198-465F-9E7F-7CEF9F2BE453}" srcId="{94B68D79-1963-49A3-9097-330E71D2F8A9}" destId="{68483723-5E2C-4B75-9510-B73598EE11D6}" srcOrd="3" destOrd="0" parTransId="{ED228D1B-54F4-40C4-9D10-A3CC04FD6BEF}" sibTransId="{2A44ED8D-96EA-4FAA-AC1F-C09009920E61}"/>
    <dgm:cxn modelId="{53A66EF9-CCE5-485F-BA1C-1B3C1D19D77C}" srcId="{94B68D79-1963-49A3-9097-330E71D2F8A9}" destId="{88DDA27E-22D9-4E7A-BE25-1D2937002824}" srcOrd="4" destOrd="0" parTransId="{244B3C71-B3F1-405F-A751-35262BC082DB}" sibTransId="{A8969532-784F-42A5-A798-7A15AB6F7154}"/>
    <dgm:cxn modelId="{7485C30B-E2E9-4430-B7E6-95B9F29155F2}" type="presParOf" srcId="{DA09EE87-DA39-4330-BA57-38EEA47135B0}" destId="{E32632D9-B57F-4AA3-A59D-188E090A3F37}" srcOrd="0" destOrd="0" presId="urn:microsoft.com/office/officeart/2009/3/layout/StepUpProcess"/>
    <dgm:cxn modelId="{2FA3A32E-C035-4FC9-95B9-9822A6117532}" type="presParOf" srcId="{E32632D9-B57F-4AA3-A59D-188E090A3F37}" destId="{B8003C97-7C35-4A5B-ACE6-6D7372F6FA7A}" srcOrd="0" destOrd="0" presId="urn:microsoft.com/office/officeart/2009/3/layout/StepUpProcess"/>
    <dgm:cxn modelId="{22C16668-9927-4D20-B293-49D7E26EFFC8}" type="presParOf" srcId="{E32632D9-B57F-4AA3-A59D-188E090A3F37}" destId="{F1D6ED1F-C04E-4543-A87B-094A7B2AD459}" srcOrd="1" destOrd="0" presId="urn:microsoft.com/office/officeart/2009/3/layout/StepUpProcess"/>
    <dgm:cxn modelId="{A5CAB24F-4D30-40B1-803E-D9DE1C5B9DE7}" type="presParOf" srcId="{E32632D9-B57F-4AA3-A59D-188E090A3F37}" destId="{58A0AC6D-BDE5-4443-9B3E-2AA57EEFE9AA}" srcOrd="2" destOrd="0" presId="urn:microsoft.com/office/officeart/2009/3/layout/StepUpProcess"/>
    <dgm:cxn modelId="{91BA97D5-4225-4B90-BC36-1786812B5204}" type="presParOf" srcId="{DA09EE87-DA39-4330-BA57-38EEA47135B0}" destId="{778DD8FA-DA90-4276-8F8F-8E605902AD71}" srcOrd="1" destOrd="0" presId="urn:microsoft.com/office/officeart/2009/3/layout/StepUpProcess"/>
    <dgm:cxn modelId="{CEE9220D-AF3E-4D03-81B5-2C60B337919E}" type="presParOf" srcId="{778DD8FA-DA90-4276-8F8F-8E605902AD71}" destId="{F41F8E5F-3D30-4D77-83B0-9EC1334B35B3}" srcOrd="0" destOrd="0" presId="urn:microsoft.com/office/officeart/2009/3/layout/StepUpProcess"/>
    <dgm:cxn modelId="{FEE3FE84-9331-442C-9F4A-7CBD17681C0C}" type="presParOf" srcId="{DA09EE87-DA39-4330-BA57-38EEA47135B0}" destId="{FE8EE8BE-68DF-4BD8-ABBD-765FEF4E81CC}" srcOrd="2" destOrd="0" presId="urn:microsoft.com/office/officeart/2009/3/layout/StepUpProcess"/>
    <dgm:cxn modelId="{1EC495C3-56DE-49C3-8077-59DE2C6EBBC4}" type="presParOf" srcId="{FE8EE8BE-68DF-4BD8-ABBD-765FEF4E81CC}" destId="{59356DAE-3F0C-41B6-B4DD-5104EE5C3F61}" srcOrd="0" destOrd="0" presId="urn:microsoft.com/office/officeart/2009/3/layout/StepUpProcess"/>
    <dgm:cxn modelId="{1D4C6F95-7EAA-423A-8A62-3C273328002D}" type="presParOf" srcId="{FE8EE8BE-68DF-4BD8-ABBD-765FEF4E81CC}" destId="{F7F8F19D-48A7-4496-92ED-33552EE12447}" srcOrd="1" destOrd="0" presId="urn:microsoft.com/office/officeart/2009/3/layout/StepUpProcess"/>
    <dgm:cxn modelId="{B02BA33D-CA54-484F-8B1B-92F9E2FBD023}" type="presParOf" srcId="{FE8EE8BE-68DF-4BD8-ABBD-765FEF4E81CC}" destId="{450A877F-F8DD-44E5-BE1E-E38291290528}" srcOrd="2" destOrd="0" presId="urn:microsoft.com/office/officeart/2009/3/layout/StepUpProcess"/>
    <dgm:cxn modelId="{EA40CD71-808B-4AA2-A2C0-AF9F60427CA4}" type="presParOf" srcId="{DA09EE87-DA39-4330-BA57-38EEA47135B0}" destId="{6088ECB4-EC6F-4095-9FBB-E9E42867EF31}" srcOrd="3" destOrd="0" presId="urn:microsoft.com/office/officeart/2009/3/layout/StepUpProcess"/>
    <dgm:cxn modelId="{36D4EEEC-0A72-4E3A-9575-F3961A2C23AF}" type="presParOf" srcId="{6088ECB4-EC6F-4095-9FBB-E9E42867EF31}" destId="{17C74D96-85D4-495D-B416-A5906D686339}" srcOrd="0" destOrd="0" presId="urn:microsoft.com/office/officeart/2009/3/layout/StepUpProcess"/>
    <dgm:cxn modelId="{FA32CAF2-047A-4758-B81B-26B2B33925D1}" type="presParOf" srcId="{DA09EE87-DA39-4330-BA57-38EEA47135B0}" destId="{B7224FA2-CA17-4E99-A776-CFDAA4B4F954}" srcOrd="4" destOrd="0" presId="urn:microsoft.com/office/officeart/2009/3/layout/StepUpProcess"/>
    <dgm:cxn modelId="{0FAA3183-B81A-4106-A03B-394388567FF7}" type="presParOf" srcId="{B7224FA2-CA17-4E99-A776-CFDAA4B4F954}" destId="{2FB4914B-BA11-4A61-A0F5-E0ED96DBFD49}" srcOrd="0" destOrd="0" presId="urn:microsoft.com/office/officeart/2009/3/layout/StepUpProcess"/>
    <dgm:cxn modelId="{E9EF79E7-F1B5-4BB9-B589-AD0ED9D7EE42}" type="presParOf" srcId="{B7224FA2-CA17-4E99-A776-CFDAA4B4F954}" destId="{410A4041-37C6-4F35-A144-12A8EB8B12B5}" srcOrd="1" destOrd="0" presId="urn:microsoft.com/office/officeart/2009/3/layout/StepUpProcess"/>
    <dgm:cxn modelId="{EDD91469-FD46-4B18-83C2-ED020F205C0D}" type="presParOf" srcId="{B7224FA2-CA17-4E99-A776-CFDAA4B4F954}" destId="{AD17E6D1-2682-4129-A6BC-869227F72802}" srcOrd="2" destOrd="0" presId="urn:microsoft.com/office/officeart/2009/3/layout/StepUpProcess"/>
    <dgm:cxn modelId="{32E774BF-D918-48D9-A9F6-5DA599AEC86F}" type="presParOf" srcId="{DA09EE87-DA39-4330-BA57-38EEA47135B0}" destId="{4EA7FF90-41E2-4225-9C67-AB8B5F4DE54A}" srcOrd="5" destOrd="0" presId="urn:microsoft.com/office/officeart/2009/3/layout/StepUpProcess"/>
    <dgm:cxn modelId="{49EFE3B9-6223-436D-956C-ACBDC9920F68}" type="presParOf" srcId="{4EA7FF90-41E2-4225-9C67-AB8B5F4DE54A}" destId="{460ECE1B-1DCE-48DC-8D0E-D3AD240A2072}" srcOrd="0" destOrd="0" presId="urn:microsoft.com/office/officeart/2009/3/layout/StepUpProcess"/>
    <dgm:cxn modelId="{8F4A4B21-55A1-429F-AF96-0549EAAC597F}" type="presParOf" srcId="{DA09EE87-DA39-4330-BA57-38EEA47135B0}" destId="{1F32744D-12A0-47EC-94CE-A61EECD43459}" srcOrd="6" destOrd="0" presId="urn:microsoft.com/office/officeart/2009/3/layout/StepUpProcess"/>
    <dgm:cxn modelId="{DF6CFCAB-57D1-46B2-AE84-4CAE470FEAD6}" type="presParOf" srcId="{1F32744D-12A0-47EC-94CE-A61EECD43459}" destId="{71AF7304-3970-415C-8778-E8A04616FD49}" srcOrd="0" destOrd="0" presId="urn:microsoft.com/office/officeart/2009/3/layout/StepUpProcess"/>
    <dgm:cxn modelId="{CC478223-B9A4-48A9-BEF8-2E488630214A}" type="presParOf" srcId="{1F32744D-12A0-47EC-94CE-A61EECD43459}" destId="{9C30E843-40A9-4A0A-9AA0-1F20AB6F170C}" srcOrd="1" destOrd="0" presId="urn:microsoft.com/office/officeart/2009/3/layout/StepUpProcess"/>
    <dgm:cxn modelId="{BBC46ED2-E315-46AE-800F-C812914E5A20}" type="presParOf" srcId="{1F32744D-12A0-47EC-94CE-A61EECD43459}" destId="{E30A3399-1B71-4A32-8E32-8C7660F5344E}" srcOrd="2" destOrd="0" presId="urn:microsoft.com/office/officeart/2009/3/layout/StepUpProcess"/>
    <dgm:cxn modelId="{7EFACEBD-A7A4-41C7-BCA4-B708E98F427E}" type="presParOf" srcId="{DA09EE87-DA39-4330-BA57-38EEA47135B0}" destId="{FDBDAE08-910F-4B29-93A7-F84E3109C79A}" srcOrd="7" destOrd="0" presId="urn:microsoft.com/office/officeart/2009/3/layout/StepUpProcess"/>
    <dgm:cxn modelId="{A4ECD00A-8B9A-42F9-B378-12DB5DFAE728}" type="presParOf" srcId="{FDBDAE08-910F-4B29-93A7-F84E3109C79A}" destId="{4AC8A951-72F3-4E99-BD65-401581EC81AC}" srcOrd="0" destOrd="0" presId="urn:microsoft.com/office/officeart/2009/3/layout/StepUpProcess"/>
    <dgm:cxn modelId="{4056597A-F67F-4D3D-870C-75A67F4E27CA}" type="presParOf" srcId="{DA09EE87-DA39-4330-BA57-38EEA47135B0}" destId="{585F6872-21AC-401F-9D73-C8CB97E4B0C1}" srcOrd="8" destOrd="0" presId="urn:microsoft.com/office/officeart/2009/3/layout/StepUpProcess"/>
    <dgm:cxn modelId="{2318BADC-28E5-44B9-9B5F-0B8DE7655937}" type="presParOf" srcId="{585F6872-21AC-401F-9D73-C8CB97E4B0C1}" destId="{6F67C737-D7E4-4045-9C30-601F556984F1}" srcOrd="0" destOrd="0" presId="urn:microsoft.com/office/officeart/2009/3/layout/StepUpProcess"/>
    <dgm:cxn modelId="{F62C18B6-CCC7-444B-8FAB-CA64A7006251}" type="presParOf" srcId="{585F6872-21AC-401F-9D73-C8CB97E4B0C1}" destId="{5A772F9D-5517-49EE-A4CC-3F9DFD6FF38B}" srcOrd="1" destOrd="0" presId="urn:microsoft.com/office/officeart/2009/3/layout/StepUpProcess"/>
    <dgm:cxn modelId="{FB653220-6D0A-4C0A-B684-2753608D4532}" type="presParOf" srcId="{585F6872-21AC-401F-9D73-C8CB97E4B0C1}" destId="{3D6564B3-414E-43E1-8242-30B59295DD6C}" srcOrd="2" destOrd="0" presId="urn:microsoft.com/office/officeart/2009/3/layout/StepUpProcess"/>
    <dgm:cxn modelId="{77DAC56C-CFAF-4791-B5DD-3B83171D3F2A}" type="presParOf" srcId="{DA09EE87-DA39-4330-BA57-38EEA47135B0}" destId="{99BDE06C-2066-4E8A-BDC1-7E92CEE7A7DC}" srcOrd="9" destOrd="0" presId="urn:microsoft.com/office/officeart/2009/3/layout/StepUpProcess"/>
    <dgm:cxn modelId="{A41BE29A-C219-434C-994E-3F36543256DD}" type="presParOf" srcId="{99BDE06C-2066-4E8A-BDC1-7E92CEE7A7DC}" destId="{2B28E82E-51DE-4E5C-AAD2-B2BEFBEA3D33}" srcOrd="0" destOrd="0" presId="urn:microsoft.com/office/officeart/2009/3/layout/StepUpProcess"/>
    <dgm:cxn modelId="{A0502AED-BC44-4EBD-B465-9EB768B59FC0}" type="presParOf" srcId="{DA09EE87-DA39-4330-BA57-38EEA47135B0}" destId="{90849B62-DBDA-41AF-A779-C8330F52D89F}" srcOrd="10" destOrd="0" presId="urn:microsoft.com/office/officeart/2009/3/layout/StepUpProcess"/>
    <dgm:cxn modelId="{C58A8E66-58A1-4BBB-B73D-160858E235E5}" type="presParOf" srcId="{90849B62-DBDA-41AF-A779-C8330F52D89F}" destId="{3B00E382-A3FB-4568-9CA4-AB4EA6010168}" srcOrd="0" destOrd="0" presId="urn:microsoft.com/office/officeart/2009/3/layout/StepUpProcess"/>
    <dgm:cxn modelId="{DBD4EF28-369D-49A2-AC36-EBB6A7723FDE}" type="presParOf" srcId="{90849B62-DBDA-41AF-A779-C8330F52D89F}" destId="{8147B159-D687-4690-85F4-40C33D66BF2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507E2-D9BF-4876-ABCE-E51D4EBB08B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A0083048-8A3B-4A82-8166-A1FC0033FE4A}">
      <dgm:prSet phldrT="[Text]"/>
      <dgm:spPr/>
      <dgm:t>
        <a:bodyPr/>
        <a:lstStyle/>
        <a:p>
          <a:pPr algn="r" rtl="1"/>
          <a:r>
            <a:rPr lang="ar-SA" b="1" dirty="0" smtClean="0">
              <a:cs typeface="Arabic Transparent" pitchFamily="2" charset="0"/>
            </a:rPr>
            <a:t>الكتب.</a:t>
          </a:r>
          <a:endParaRPr lang="en-US" dirty="0"/>
        </a:p>
      </dgm:t>
    </dgm:pt>
    <dgm:pt modelId="{DB22F3E8-7542-4597-B8C3-C6A50F3952FE}" type="parTrans" cxnId="{CD6C0B12-A8B0-4744-A7FD-7A0BEDFF8282}">
      <dgm:prSet/>
      <dgm:spPr/>
      <dgm:t>
        <a:bodyPr/>
        <a:lstStyle/>
        <a:p>
          <a:endParaRPr lang="en-US"/>
        </a:p>
      </dgm:t>
    </dgm:pt>
    <dgm:pt modelId="{EE2E99C7-DCD5-4E69-BA5F-551045E2C873}" type="sibTrans" cxnId="{CD6C0B12-A8B0-4744-A7FD-7A0BEDFF8282}">
      <dgm:prSet/>
      <dgm:spPr/>
      <dgm:t>
        <a:bodyPr/>
        <a:lstStyle/>
        <a:p>
          <a:endParaRPr lang="en-US"/>
        </a:p>
      </dgm:t>
    </dgm:pt>
    <dgm:pt modelId="{88FEE92E-BF1A-4593-8D89-A72B706A4FAA}">
      <dgm:prSet/>
      <dgm:spPr/>
      <dgm:t>
        <a:bodyPr/>
        <a:lstStyle/>
        <a:p>
          <a:pPr algn="r" rtl="1"/>
          <a:r>
            <a:rPr lang="ar-SA" b="1" dirty="0" smtClean="0">
              <a:cs typeface="Arabic Transparent" pitchFamily="2" charset="0"/>
            </a:rPr>
            <a:t>الاستبانات.</a:t>
          </a:r>
          <a:endParaRPr lang="ar-JO" b="1" dirty="0">
            <a:cs typeface="Arabic Transparent" pitchFamily="2" charset="0"/>
          </a:endParaRPr>
        </a:p>
      </dgm:t>
    </dgm:pt>
    <dgm:pt modelId="{0B0BFC61-EA4B-41F6-AFE9-B9D9609486EC}" type="parTrans" cxnId="{6E7A64B2-F9DB-4E92-BD05-409F76FF668C}">
      <dgm:prSet/>
      <dgm:spPr/>
      <dgm:t>
        <a:bodyPr/>
        <a:lstStyle/>
        <a:p>
          <a:endParaRPr lang="en-US"/>
        </a:p>
      </dgm:t>
    </dgm:pt>
    <dgm:pt modelId="{7C784AAF-812E-4BF8-8DB6-22C81BCAB55C}" type="sibTrans" cxnId="{6E7A64B2-F9DB-4E92-BD05-409F76FF668C}">
      <dgm:prSet/>
      <dgm:spPr/>
      <dgm:t>
        <a:bodyPr/>
        <a:lstStyle/>
        <a:p>
          <a:endParaRPr lang="en-US"/>
        </a:p>
      </dgm:t>
    </dgm:pt>
    <dgm:pt modelId="{6D1ADC21-348E-45B8-A266-EC6EE7CC89F9}">
      <dgm:prSet/>
      <dgm:spPr/>
      <dgm:t>
        <a:bodyPr/>
        <a:lstStyle/>
        <a:p>
          <a:pPr algn="r" rtl="1"/>
          <a:r>
            <a:rPr lang="ar-SA" b="1" dirty="0" smtClean="0">
              <a:cs typeface="Arabic Transparent" pitchFamily="2" charset="0"/>
            </a:rPr>
            <a:t>شبكة ال</a:t>
          </a:r>
          <a:r>
            <a:rPr lang="ar-JO" b="1" dirty="0" smtClean="0">
              <a:cs typeface="Arabic Transparent" pitchFamily="2" charset="0"/>
            </a:rPr>
            <a:t>إ</a:t>
          </a:r>
          <a:r>
            <a:rPr lang="ar-SA" b="1" dirty="0" smtClean="0">
              <a:cs typeface="Arabic Transparent" pitchFamily="2" charset="0"/>
            </a:rPr>
            <a:t>نترنت.</a:t>
          </a:r>
          <a:endParaRPr lang="ar-JO" b="1" dirty="0">
            <a:cs typeface="Arabic Transparent" pitchFamily="2" charset="0"/>
          </a:endParaRPr>
        </a:p>
      </dgm:t>
    </dgm:pt>
    <dgm:pt modelId="{85EE1A41-9921-4E39-9F81-A6DF93A12881}" type="parTrans" cxnId="{1E306206-F196-40AB-8050-AFD33A154A2D}">
      <dgm:prSet/>
      <dgm:spPr/>
      <dgm:t>
        <a:bodyPr/>
        <a:lstStyle/>
        <a:p>
          <a:endParaRPr lang="en-US"/>
        </a:p>
      </dgm:t>
    </dgm:pt>
    <dgm:pt modelId="{88ED57E7-D542-4478-86E9-0304E361D8BF}" type="sibTrans" cxnId="{1E306206-F196-40AB-8050-AFD33A154A2D}">
      <dgm:prSet/>
      <dgm:spPr/>
      <dgm:t>
        <a:bodyPr/>
        <a:lstStyle/>
        <a:p>
          <a:endParaRPr lang="en-US"/>
        </a:p>
      </dgm:t>
    </dgm:pt>
    <dgm:pt modelId="{FB48B0A7-EB29-4229-A52A-B0CC30F48793}">
      <dgm:prSet/>
      <dgm:spPr/>
      <dgm:t>
        <a:bodyPr/>
        <a:lstStyle/>
        <a:p>
          <a:pPr algn="r" rtl="1"/>
          <a:r>
            <a:rPr lang="ar-JO" b="1" dirty="0" smtClean="0">
              <a:cs typeface="Arabic Transparent" pitchFamily="2" charset="0"/>
            </a:rPr>
            <a:t>أية مصادر أخرى للمعلومة. </a:t>
          </a:r>
          <a:endParaRPr lang="ar-SA" b="1" dirty="0">
            <a:cs typeface="Arabic Transparent" pitchFamily="2" charset="0"/>
          </a:endParaRPr>
        </a:p>
      </dgm:t>
    </dgm:pt>
    <dgm:pt modelId="{84FCBA4A-7BDF-4C34-AD94-FB1B102637DC}" type="parTrans" cxnId="{007E178D-F841-41D3-9FA1-2574AC0DB173}">
      <dgm:prSet/>
      <dgm:spPr/>
      <dgm:t>
        <a:bodyPr/>
        <a:lstStyle/>
        <a:p>
          <a:endParaRPr lang="en-US"/>
        </a:p>
      </dgm:t>
    </dgm:pt>
    <dgm:pt modelId="{6F88721A-2A44-4DC2-B1C4-D1B2954ECC9D}" type="sibTrans" cxnId="{007E178D-F841-41D3-9FA1-2574AC0DB173}">
      <dgm:prSet/>
      <dgm:spPr/>
      <dgm:t>
        <a:bodyPr/>
        <a:lstStyle/>
        <a:p>
          <a:endParaRPr lang="en-US"/>
        </a:p>
      </dgm:t>
    </dgm:pt>
    <dgm:pt modelId="{8C72B9CA-7A5C-4792-A3E2-7FF04A658EC3}">
      <dgm:prSet/>
      <dgm:spPr/>
      <dgm:t>
        <a:bodyPr/>
        <a:lstStyle/>
        <a:p>
          <a:pPr algn="r" rtl="1"/>
          <a:r>
            <a:rPr lang="ar-SA" b="1" smtClean="0">
              <a:cs typeface="Arabic Transparent" pitchFamily="2" charset="0"/>
            </a:rPr>
            <a:t>المقابلات.</a:t>
          </a:r>
          <a:endParaRPr lang="ar-JO" b="1" dirty="0">
            <a:cs typeface="Arabic Transparent" pitchFamily="2" charset="0"/>
          </a:endParaRPr>
        </a:p>
      </dgm:t>
    </dgm:pt>
    <dgm:pt modelId="{EC8EEE73-9DA3-4CBE-A0B2-FE77A47BF796}" type="sibTrans" cxnId="{B1810AAC-8BD7-474E-98B6-2BD394FBED6B}">
      <dgm:prSet/>
      <dgm:spPr/>
      <dgm:t>
        <a:bodyPr/>
        <a:lstStyle/>
        <a:p>
          <a:endParaRPr lang="en-US"/>
        </a:p>
      </dgm:t>
    </dgm:pt>
    <dgm:pt modelId="{17B5A100-BFAD-4018-976F-5598C4237D15}" type="parTrans" cxnId="{B1810AAC-8BD7-474E-98B6-2BD394FBED6B}">
      <dgm:prSet/>
      <dgm:spPr/>
      <dgm:t>
        <a:bodyPr/>
        <a:lstStyle/>
        <a:p>
          <a:endParaRPr lang="en-US"/>
        </a:p>
      </dgm:t>
    </dgm:pt>
    <dgm:pt modelId="{F2453D67-F01E-4AD9-A566-A296888438FB}">
      <dgm:prSet/>
      <dgm:spPr/>
      <dgm:t>
        <a:bodyPr/>
        <a:lstStyle/>
        <a:p>
          <a:pPr algn="r" rtl="1"/>
          <a:r>
            <a:rPr lang="ar-SA" b="1" dirty="0" smtClean="0">
              <a:cs typeface="Arabic Transparent" pitchFamily="2" charset="0"/>
            </a:rPr>
            <a:t>الصحف والمجلات.</a:t>
          </a:r>
          <a:endParaRPr lang="ar-JO" b="1" dirty="0">
            <a:cs typeface="Arabic Transparent" pitchFamily="2" charset="0"/>
          </a:endParaRPr>
        </a:p>
      </dgm:t>
    </dgm:pt>
    <dgm:pt modelId="{B47AEC62-9149-4A55-819E-E525B77C81DF}" type="sibTrans" cxnId="{E0793706-2C53-4187-83AD-A757763F4585}">
      <dgm:prSet/>
      <dgm:spPr/>
      <dgm:t>
        <a:bodyPr/>
        <a:lstStyle/>
        <a:p>
          <a:endParaRPr lang="en-US"/>
        </a:p>
      </dgm:t>
    </dgm:pt>
    <dgm:pt modelId="{36F550D3-3CF8-414A-ADF5-C06507DD5FFA}" type="parTrans" cxnId="{E0793706-2C53-4187-83AD-A757763F4585}">
      <dgm:prSet/>
      <dgm:spPr/>
      <dgm:t>
        <a:bodyPr/>
        <a:lstStyle/>
        <a:p>
          <a:endParaRPr lang="en-US"/>
        </a:p>
      </dgm:t>
    </dgm:pt>
    <dgm:pt modelId="{AABE6B02-267B-45A4-A0D2-755D0AE36CF6}">
      <dgm:prSet/>
      <dgm:spPr/>
      <dgm:t>
        <a:bodyPr/>
        <a:lstStyle/>
        <a:p>
          <a:pPr algn="r" rtl="1"/>
          <a:r>
            <a:rPr lang="ar-SA" b="1" smtClean="0">
              <a:cs typeface="Arabic Transparent" pitchFamily="2" charset="0"/>
            </a:rPr>
            <a:t>الملاحظات.</a:t>
          </a:r>
          <a:endParaRPr lang="ar-JO" b="1" dirty="0">
            <a:cs typeface="Arabic Transparent" pitchFamily="2" charset="0"/>
          </a:endParaRPr>
        </a:p>
      </dgm:t>
    </dgm:pt>
    <dgm:pt modelId="{A4C28D1F-D29C-4992-8760-1EB636EAFAC7}" type="sibTrans" cxnId="{82A4779C-D798-4AB5-A0E1-AC0334687C0E}">
      <dgm:prSet/>
      <dgm:spPr/>
      <dgm:t>
        <a:bodyPr/>
        <a:lstStyle/>
        <a:p>
          <a:endParaRPr lang="en-US"/>
        </a:p>
      </dgm:t>
    </dgm:pt>
    <dgm:pt modelId="{75A00180-CE62-478B-B6C2-819E24681680}" type="parTrans" cxnId="{82A4779C-D798-4AB5-A0E1-AC0334687C0E}">
      <dgm:prSet/>
      <dgm:spPr/>
      <dgm:t>
        <a:bodyPr/>
        <a:lstStyle/>
        <a:p>
          <a:endParaRPr lang="en-US"/>
        </a:p>
      </dgm:t>
    </dgm:pt>
    <dgm:pt modelId="{50A03D4C-5A71-4964-89D8-EBC393CDF43E}" type="pres">
      <dgm:prSet presAssocID="{63B507E2-D9BF-4876-ABCE-E51D4EBB08B0}" presName="Name0" presStyleCnt="0">
        <dgm:presLayoutVars>
          <dgm:chMax val="7"/>
          <dgm:chPref val="7"/>
          <dgm:dir val="rev"/>
        </dgm:presLayoutVars>
      </dgm:prSet>
      <dgm:spPr/>
    </dgm:pt>
    <dgm:pt modelId="{C1FBDB94-AE7E-4795-A172-7F39ECC7AE9A}" type="pres">
      <dgm:prSet presAssocID="{63B507E2-D9BF-4876-ABCE-E51D4EBB08B0}" presName="Name1" presStyleCnt="0"/>
      <dgm:spPr/>
    </dgm:pt>
    <dgm:pt modelId="{385161E2-D549-4FEE-9A86-CF8676B5B6A3}" type="pres">
      <dgm:prSet presAssocID="{63B507E2-D9BF-4876-ABCE-E51D4EBB08B0}" presName="cycle" presStyleCnt="0"/>
      <dgm:spPr/>
    </dgm:pt>
    <dgm:pt modelId="{88228FEE-689B-48E3-816D-002D561DE1F8}" type="pres">
      <dgm:prSet presAssocID="{63B507E2-D9BF-4876-ABCE-E51D4EBB08B0}" presName="srcNode" presStyleLbl="node1" presStyleIdx="0" presStyleCnt="7"/>
      <dgm:spPr/>
    </dgm:pt>
    <dgm:pt modelId="{51859B68-81E6-4204-95D4-86D79D4AEDFC}" type="pres">
      <dgm:prSet presAssocID="{63B507E2-D9BF-4876-ABCE-E51D4EBB08B0}" presName="conn" presStyleLbl="parChTrans1D2" presStyleIdx="0" presStyleCnt="1"/>
      <dgm:spPr/>
      <dgm:t>
        <a:bodyPr/>
        <a:lstStyle/>
        <a:p>
          <a:endParaRPr lang="en-US"/>
        </a:p>
      </dgm:t>
    </dgm:pt>
    <dgm:pt modelId="{8277277C-91A9-4C53-86A4-E281EE993277}" type="pres">
      <dgm:prSet presAssocID="{63B507E2-D9BF-4876-ABCE-E51D4EBB08B0}" presName="extraNode" presStyleLbl="node1" presStyleIdx="0" presStyleCnt="7"/>
      <dgm:spPr/>
    </dgm:pt>
    <dgm:pt modelId="{A5A25D98-8516-4FF4-ADF0-FE022AD06D5A}" type="pres">
      <dgm:prSet presAssocID="{63B507E2-D9BF-4876-ABCE-E51D4EBB08B0}" presName="dstNode" presStyleLbl="node1" presStyleIdx="0" presStyleCnt="7"/>
      <dgm:spPr/>
    </dgm:pt>
    <dgm:pt modelId="{795737AF-4094-4B87-8437-0A23D0253F2D}" type="pres">
      <dgm:prSet presAssocID="{A0083048-8A3B-4A82-8166-A1FC0033FE4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F0902-5A1A-4E87-ABCD-A82297E5C07E}" type="pres">
      <dgm:prSet presAssocID="{A0083048-8A3B-4A82-8166-A1FC0033FE4A}" presName="accent_1" presStyleCnt="0"/>
      <dgm:spPr/>
    </dgm:pt>
    <dgm:pt modelId="{23A6276A-A222-41A1-8745-6A2BC8F3BF8F}" type="pres">
      <dgm:prSet presAssocID="{A0083048-8A3B-4A82-8166-A1FC0033FE4A}" presName="accentRepeatNode" presStyleLbl="solidFgAcc1" presStyleIdx="0" presStyleCnt="7"/>
      <dgm:spPr/>
    </dgm:pt>
    <dgm:pt modelId="{0A047B0A-18B6-4C0D-ADA7-4783F5C843E1}" type="pres">
      <dgm:prSet presAssocID="{F2453D67-F01E-4AD9-A566-A296888438F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88499-5D25-4AF2-B714-59E3AA4973FC}" type="pres">
      <dgm:prSet presAssocID="{F2453D67-F01E-4AD9-A566-A296888438FB}" presName="accent_2" presStyleCnt="0"/>
      <dgm:spPr/>
    </dgm:pt>
    <dgm:pt modelId="{040B3A28-224A-40D5-B2CA-1DCE0AB23372}" type="pres">
      <dgm:prSet presAssocID="{F2453D67-F01E-4AD9-A566-A296888438FB}" presName="accentRepeatNode" presStyleLbl="solidFgAcc1" presStyleIdx="1" presStyleCnt="7"/>
      <dgm:spPr/>
    </dgm:pt>
    <dgm:pt modelId="{4F42F4D8-0713-4684-AF4D-B96CB80980EF}" type="pres">
      <dgm:prSet presAssocID="{8C72B9CA-7A5C-4792-A3E2-7FF04A658EC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C6494-7584-4DC1-A5C5-0C62ADB264E0}" type="pres">
      <dgm:prSet presAssocID="{8C72B9CA-7A5C-4792-A3E2-7FF04A658EC3}" presName="accent_3" presStyleCnt="0"/>
      <dgm:spPr/>
    </dgm:pt>
    <dgm:pt modelId="{33094664-2B3B-4BEC-ADBF-3994B27087E1}" type="pres">
      <dgm:prSet presAssocID="{8C72B9CA-7A5C-4792-A3E2-7FF04A658EC3}" presName="accentRepeatNode" presStyleLbl="solidFgAcc1" presStyleIdx="2" presStyleCnt="7"/>
      <dgm:spPr/>
    </dgm:pt>
    <dgm:pt modelId="{D665D79E-40A9-4B9D-8487-673CEDC0FE0A}" type="pres">
      <dgm:prSet presAssocID="{88FEE92E-BF1A-4593-8D89-A72B706A4FA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A9EEF-3AE8-4205-B54E-6385D9CFB57B}" type="pres">
      <dgm:prSet presAssocID="{88FEE92E-BF1A-4593-8D89-A72B706A4FAA}" presName="accent_4" presStyleCnt="0"/>
      <dgm:spPr/>
    </dgm:pt>
    <dgm:pt modelId="{937F0C11-A652-4BAA-8C5C-5D21E50C7B71}" type="pres">
      <dgm:prSet presAssocID="{88FEE92E-BF1A-4593-8D89-A72B706A4FAA}" presName="accentRepeatNode" presStyleLbl="solidFgAcc1" presStyleIdx="3" presStyleCnt="7"/>
      <dgm:spPr/>
    </dgm:pt>
    <dgm:pt modelId="{8B4FAAC1-2B56-4A75-82AD-4AB69A48AE88}" type="pres">
      <dgm:prSet presAssocID="{AABE6B02-267B-45A4-A0D2-755D0AE36CF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A8967-C3DC-4F54-A053-224FC6AC5372}" type="pres">
      <dgm:prSet presAssocID="{AABE6B02-267B-45A4-A0D2-755D0AE36CF6}" presName="accent_5" presStyleCnt="0"/>
      <dgm:spPr/>
    </dgm:pt>
    <dgm:pt modelId="{9CDCF18A-4C79-431A-933A-5E3A4272711F}" type="pres">
      <dgm:prSet presAssocID="{AABE6B02-267B-45A4-A0D2-755D0AE36CF6}" presName="accentRepeatNode" presStyleLbl="solidFgAcc1" presStyleIdx="4" presStyleCnt="7"/>
      <dgm:spPr/>
    </dgm:pt>
    <dgm:pt modelId="{95ABB894-3507-46A8-BE50-C25E2E8C5B6E}" type="pres">
      <dgm:prSet presAssocID="{6D1ADC21-348E-45B8-A266-EC6EE7CC89F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8E16-A126-4168-8543-574C00CAFDC0}" type="pres">
      <dgm:prSet presAssocID="{6D1ADC21-348E-45B8-A266-EC6EE7CC89F9}" presName="accent_6" presStyleCnt="0"/>
      <dgm:spPr/>
    </dgm:pt>
    <dgm:pt modelId="{6251D7E7-FF67-4BF8-A179-1C78F8D5E25D}" type="pres">
      <dgm:prSet presAssocID="{6D1ADC21-348E-45B8-A266-EC6EE7CC89F9}" presName="accentRepeatNode" presStyleLbl="solidFgAcc1" presStyleIdx="5" presStyleCnt="7"/>
      <dgm:spPr/>
    </dgm:pt>
    <dgm:pt modelId="{FACFFF5B-ECAF-45A8-AAA9-AFD4E2BA1141}" type="pres">
      <dgm:prSet presAssocID="{FB48B0A7-EB29-4229-A52A-B0CC30F4879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87CAA-FEE7-481A-A689-13B0C4A12656}" type="pres">
      <dgm:prSet presAssocID="{FB48B0A7-EB29-4229-A52A-B0CC30F48793}" presName="accent_7" presStyleCnt="0"/>
      <dgm:spPr/>
    </dgm:pt>
    <dgm:pt modelId="{A4A2B05D-56CE-4874-9768-B1B1A6F9688D}" type="pres">
      <dgm:prSet presAssocID="{FB48B0A7-EB29-4229-A52A-B0CC30F48793}" presName="accentRepeatNode" presStyleLbl="solidFgAcc1" presStyleIdx="6" presStyleCnt="7"/>
      <dgm:spPr/>
    </dgm:pt>
  </dgm:ptLst>
  <dgm:cxnLst>
    <dgm:cxn modelId="{DB622B74-78D3-4AE5-8BD6-2FEBEA4DFB04}" type="presOf" srcId="{F2453D67-F01E-4AD9-A566-A296888438FB}" destId="{0A047B0A-18B6-4C0D-ADA7-4783F5C843E1}" srcOrd="0" destOrd="0" presId="urn:microsoft.com/office/officeart/2008/layout/VerticalCurvedList"/>
    <dgm:cxn modelId="{E0793706-2C53-4187-83AD-A757763F4585}" srcId="{63B507E2-D9BF-4876-ABCE-E51D4EBB08B0}" destId="{F2453D67-F01E-4AD9-A566-A296888438FB}" srcOrd="1" destOrd="0" parTransId="{36F550D3-3CF8-414A-ADF5-C06507DD5FFA}" sibTransId="{B47AEC62-9149-4A55-819E-E525B77C81DF}"/>
    <dgm:cxn modelId="{82A4779C-D798-4AB5-A0E1-AC0334687C0E}" srcId="{63B507E2-D9BF-4876-ABCE-E51D4EBB08B0}" destId="{AABE6B02-267B-45A4-A0D2-755D0AE36CF6}" srcOrd="4" destOrd="0" parTransId="{75A00180-CE62-478B-B6C2-819E24681680}" sibTransId="{A4C28D1F-D29C-4992-8760-1EB636EAFAC7}"/>
    <dgm:cxn modelId="{369565B0-CB22-4917-A03D-AF22A8F1FE66}" type="presOf" srcId="{AABE6B02-267B-45A4-A0D2-755D0AE36CF6}" destId="{8B4FAAC1-2B56-4A75-82AD-4AB69A48AE88}" srcOrd="0" destOrd="0" presId="urn:microsoft.com/office/officeart/2008/layout/VerticalCurvedList"/>
    <dgm:cxn modelId="{298AA6F9-F236-4166-9F3C-A2CDB3D22F4A}" type="presOf" srcId="{FB48B0A7-EB29-4229-A52A-B0CC30F48793}" destId="{FACFFF5B-ECAF-45A8-AAA9-AFD4E2BA1141}" srcOrd="0" destOrd="0" presId="urn:microsoft.com/office/officeart/2008/layout/VerticalCurvedList"/>
    <dgm:cxn modelId="{6E7A64B2-F9DB-4E92-BD05-409F76FF668C}" srcId="{63B507E2-D9BF-4876-ABCE-E51D4EBB08B0}" destId="{88FEE92E-BF1A-4593-8D89-A72B706A4FAA}" srcOrd="3" destOrd="0" parTransId="{0B0BFC61-EA4B-41F6-AFE9-B9D9609486EC}" sibTransId="{7C784AAF-812E-4BF8-8DB6-22C81BCAB55C}"/>
    <dgm:cxn modelId="{1E306206-F196-40AB-8050-AFD33A154A2D}" srcId="{63B507E2-D9BF-4876-ABCE-E51D4EBB08B0}" destId="{6D1ADC21-348E-45B8-A266-EC6EE7CC89F9}" srcOrd="5" destOrd="0" parTransId="{85EE1A41-9921-4E39-9F81-A6DF93A12881}" sibTransId="{88ED57E7-D542-4478-86E9-0304E361D8BF}"/>
    <dgm:cxn modelId="{88AD775F-4A4D-47B8-B940-2A1CE6661501}" type="presOf" srcId="{A0083048-8A3B-4A82-8166-A1FC0033FE4A}" destId="{795737AF-4094-4B87-8437-0A23D0253F2D}" srcOrd="0" destOrd="0" presId="urn:microsoft.com/office/officeart/2008/layout/VerticalCurvedList"/>
    <dgm:cxn modelId="{75F9850C-BFDD-4ECF-8986-49FDE1B037BE}" type="presOf" srcId="{6D1ADC21-348E-45B8-A266-EC6EE7CC89F9}" destId="{95ABB894-3507-46A8-BE50-C25E2E8C5B6E}" srcOrd="0" destOrd="0" presId="urn:microsoft.com/office/officeart/2008/layout/VerticalCurvedList"/>
    <dgm:cxn modelId="{FCF5342F-63AA-4B4E-9EB4-8EB7494597CC}" type="presOf" srcId="{8C72B9CA-7A5C-4792-A3E2-7FF04A658EC3}" destId="{4F42F4D8-0713-4684-AF4D-B96CB80980EF}" srcOrd="0" destOrd="0" presId="urn:microsoft.com/office/officeart/2008/layout/VerticalCurvedList"/>
    <dgm:cxn modelId="{B1810AAC-8BD7-474E-98B6-2BD394FBED6B}" srcId="{63B507E2-D9BF-4876-ABCE-E51D4EBB08B0}" destId="{8C72B9CA-7A5C-4792-A3E2-7FF04A658EC3}" srcOrd="2" destOrd="0" parTransId="{17B5A100-BFAD-4018-976F-5598C4237D15}" sibTransId="{EC8EEE73-9DA3-4CBE-A0B2-FE77A47BF796}"/>
    <dgm:cxn modelId="{CCF253D4-7203-4679-8EEB-1C90E68E1CC0}" type="presOf" srcId="{88FEE92E-BF1A-4593-8D89-A72B706A4FAA}" destId="{D665D79E-40A9-4B9D-8487-673CEDC0FE0A}" srcOrd="0" destOrd="0" presId="urn:microsoft.com/office/officeart/2008/layout/VerticalCurvedList"/>
    <dgm:cxn modelId="{3AD7F759-3CEA-4AAB-9B63-07B1A31E3053}" type="presOf" srcId="{63B507E2-D9BF-4876-ABCE-E51D4EBB08B0}" destId="{50A03D4C-5A71-4964-89D8-EBC393CDF43E}" srcOrd="0" destOrd="0" presId="urn:microsoft.com/office/officeart/2008/layout/VerticalCurvedList"/>
    <dgm:cxn modelId="{CD6C0B12-A8B0-4744-A7FD-7A0BEDFF8282}" srcId="{63B507E2-D9BF-4876-ABCE-E51D4EBB08B0}" destId="{A0083048-8A3B-4A82-8166-A1FC0033FE4A}" srcOrd="0" destOrd="0" parTransId="{DB22F3E8-7542-4597-B8C3-C6A50F3952FE}" sibTransId="{EE2E99C7-DCD5-4E69-BA5F-551045E2C873}"/>
    <dgm:cxn modelId="{007E178D-F841-41D3-9FA1-2574AC0DB173}" srcId="{63B507E2-D9BF-4876-ABCE-E51D4EBB08B0}" destId="{FB48B0A7-EB29-4229-A52A-B0CC30F48793}" srcOrd="6" destOrd="0" parTransId="{84FCBA4A-7BDF-4C34-AD94-FB1B102637DC}" sibTransId="{6F88721A-2A44-4DC2-B1C4-D1B2954ECC9D}"/>
    <dgm:cxn modelId="{C89C9192-FB1E-4B4F-A396-582033127490}" type="presOf" srcId="{EE2E99C7-DCD5-4E69-BA5F-551045E2C873}" destId="{51859B68-81E6-4204-95D4-86D79D4AEDFC}" srcOrd="0" destOrd="0" presId="urn:microsoft.com/office/officeart/2008/layout/VerticalCurvedList"/>
    <dgm:cxn modelId="{BE32807D-50E2-4289-948E-8CFBB1E8CCF4}" type="presParOf" srcId="{50A03D4C-5A71-4964-89D8-EBC393CDF43E}" destId="{C1FBDB94-AE7E-4795-A172-7F39ECC7AE9A}" srcOrd="0" destOrd="0" presId="urn:microsoft.com/office/officeart/2008/layout/VerticalCurvedList"/>
    <dgm:cxn modelId="{4E9500BA-95E2-43CB-84DE-1CA721583D64}" type="presParOf" srcId="{C1FBDB94-AE7E-4795-A172-7F39ECC7AE9A}" destId="{385161E2-D549-4FEE-9A86-CF8676B5B6A3}" srcOrd="0" destOrd="0" presId="urn:microsoft.com/office/officeart/2008/layout/VerticalCurvedList"/>
    <dgm:cxn modelId="{05F19112-D007-4540-8F43-91DF4F53FE1B}" type="presParOf" srcId="{385161E2-D549-4FEE-9A86-CF8676B5B6A3}" destId="{88228FEE-689B-48E3-816D-002D561DE1F8}" srcOrd="0" destOrd="0" presId="urn:microsoft.com/office/officeart/2008/layout/VerticalCurvedList"/>
    <dgm:cxn modelId="{FED85115-9E1E-4297-BDF4-440752DA2345}" type="presParOf" srcId="{385161E2-D549-4FEE-9A86-CF8676B5B6A3}" destId="{51859B68-81E6-4204-95D4-86D79D4AEDFC}" srcOrd="1" destOrd="0" presId="urn:microsoft.com/office/officeart/2008/layout/VerticalCurvedList"/>
    <dgm:cxn modelId="{F54BA67B-2516-4421-85B2-241C80C56712}" type="presParOf" srcId="{385161E2-D549-4FEE-9A86-CF8676B5B6A3}" destId="{8277277C-91A9-4C53-86A4-E281EE993277}" srcOrd="2" destOrd="0" presId="urn:microsoft.com/office/officeart/2008/layout/VerticalCurvedList"/>
    <dgm:cxn modelId="{5F7F9696-F73B-47BE-8DE9-63E47B2D5A84}" type="presParOf" srcId="{385161E2-D549-4FEE-9A86-CF8676B5B6A3}" destId="{A5A25D98-8516-4FF4-ADF0-FE022AD06D5A}" srcOrd="3" destOrd="0" presId="urn:microsoft.com/office/officeart/2008/layout/VerticalCurvedList"/>
    <dgm:cxn modelId="{65E7339E-4692-427B-8804-943C20C1B0A3}" type="presParOf" srcId="{C1FBDB94-AE7E-4795-A172-7F39ECC7AE9A}" destId="{795737AF-4094-4B87-8437-0A23D0253F2D}" srcOrd="1" destOrd="0" presId="urn:microsoft.com/office/officeart/2008/layout/VerticalCurvedList"/>
    <dgm:cxn modelId="{FB334F79-149D-466F-8757-697A88CF798F}" type="presParOf" srcId="{C1FBDB94-AE7E-4795-A172-7F39ECC7AE9A}" destId="{56AF0902-5A1A-4E87-ABCD-A82297E5C07E}" srcOrd="2" destOrd="0" presId="urn:microsoft.com/office/officeart/2008/layout/VerticalCurvedList"/>
    <dgm:cxn modelId="{108E438B-F9D5-46C5-8F80-FEAD85D35F0B}" type="presParOf" srcId="{56AF0902-5A1A-4E87-ABCD-A82297E5C07E}" destId="{23A6276A-A222-41A1-8745-6A2BC8F3BF8F}" srcOrd="0" destOrd="0" presId="urn:microsoft.com/office/officeart/2008/layout/VerticalCurvedList"/>
    <dgm:cxn modelId="{67499CD9-AE9C-4597-9647-7F9118E4032C}" type="presParOf" srcId="{C1FBDB94-AE7E-4795-A172-7F39ECC7AE9A}" destId="{0A047B0A-18B6-4C0D-ADA7-4783F5C843E1}" srcOrd="3" destOrd="0" presId="urn:microsoft.com/office/officeart/2008/layout/VerticalCurvedList"/>
    <dgm:cxn modelId="{387D6E85-9D79-479C-9ED9-AB74D48DF927}" type="presParOf" srcId="{C1FBDB94-AE7E-4795-A172-7F39ECC7AE9A}" destId="{ACC88499-5D25-4AF2-B714-59E3AA4973FC}" srcOrd="4" destOrd="0" presId="urn:microsoft.com/office/officeart/2008/layout/VerticalCurvedList"/>
    <dgm:cxn modelId="{B684E9B2-D56F-436C-BDB8-691EF9919887}" type="presParOf" srcId="{ACC88499-5D25-4AF2-B714-59E3AA4973FC}" destId="{040B3A28-224A-40D5-B2CA-1DCE0AB23372}" srcOrd="0" destOrd="0" presId="urn:microsoft.com/office/officeart/2008/layout/VerticalCurvedList"/>
    <dgm:cxn modelId="{7267E806-518F-4CF9-BB8D-64472C268489}" type="presParOf" srcId="{C1FBDB94-AE7E-4795-A172-7F39ECC7AE9A}" destId="{4F42F4D8-0713-4684-AF4D-B96CB80980EF}" srcOrd="5" destOrd="0" presId="urn:microsoft.com/office/officeart/2008/layout/VerticalCurvedList"/>
    <dgm:cxn modelId="{4951D722-2896-4C57-9B70-1D64CDBA45C1}" type="presParOf" srcId="{C1FBDB94-AE7E-4795-A172-7F39ECC7AE9A}" destId="{927C6494-7584-4DC1-A5C5-0C62ADB264E0}" srcOrd="6" destOrd="0" presId="urn:microsoft.com/office/officeart/2008/layout/VerticalCurvedList"/>
    <dgm:cxn modelId="{F6A5B43B-FFD1-47CA-8ACF-42A443CF9B8F}" type="presParOf" srcId="{927C6494-7584-4DC1-A5C5-0C62ADB264E0}" destId="{33094664-2B3B-4BEC-ADBF-3994B27087E1}" srcOrd="0" destOrd="0" presId="urn:microsoft.com/office/officeart/2008/layout/VerticalCurvedList"/>
    <dgm:cxn modelId="{C16DC9EE-6C82-4E7D-AC56-00060C8E845E}" type="presParOf" srcId="{C1FBDB94-AE7E-4795-A172-7F39ECC7AE9A}" destId="{D665D79E-40A9-4B9D-8487-673CEDC0FE0A}" srcOrd="7" destOrd="0" presId="urn:microsoft.com/office/officeart/2008/layout/VerticalCurvedList"/>
    <dgm:cxn modelId="{CC40A826-33E6-42FB-B391-A17330146264}" type="presParOf" srcId="{C1FBDB94-AE7E-4795-A172-7F39ECC7AE9A}" destId="{337A9EEF-3AE8-4205-B54E-6385D9CFB57B}" srcOrd="8" destOrd="0" presId="urn:microsoft.com/office/officeart/2008/layout/VerticalCurvedList"/>
    <dgm:cxn modelId="{9A8B6C2A-00DF-4F27-AAEA-9B687E1800C9}" type="presParOf" srcId="{337A9EEF-3AE8-4205-B54E-6385D9CFB57B}" destId="{937F0C11-A652-4BAA-8C5C-5D21E50C7B71}" srcOrd="0" destOrd="0" presId="urn:microsoft.com/office/officeart/2008/layout/VerticalCurvedList"/>
    <dgm:cxn modelId="{D96ACE14-BF16-4118-9937-A63429A3AD09}" type="presParOf" srcId="{C1FBDB94-AE7E-4795-A172-7F39ECC7AE9A}" destId="{8B4FAAC1-2B56-4A75-82AD-4AB69A48AE88}" srcOrd="9" destOrd="0" presId="urn:microsoft.com/office/officeart/2008/layout/VerticalCurvedList"/>
    <dgm:cxn modelId="{46E2B890-7392-4F6A-9FCB-0438E8F08CED}" type="presParOf" srcId="{C1FBDB94-AE7E-4795-A172-7F39ECC7AE9A}" destId="{12AA8967-C3DC-4F54-A053-224FC6AC5372}" srcOrd="10" destOrd="0" presId="urn:microsoft.com/office/officeart/2008/layout/VerticalCurvedList"/>
    <dgm:cxn modelId="{250F812B-F65F-4382-8837-8D31A0FB5B4A}" type="presParOf" srcId="{12AA8967-C3DC-4F54-A053-224FC6AC5372}" destId="{9CDCF18A-4C79-431A-933A-5E3A4272711F}" srcOrd="0" destOrd="0" presId="urn:microsoft.com/office/officeart/2008/layout/VerticalCurvedList"/>
    <dgm:cxn modelId="{9B744F86-A45C-40FC-8D17-8D258FC9E757}" type="presParOf" srcId="{C1FBDB94-AE7E-4795-A172-7F39ECC7AE9A}" destId="{95ABB894-3507-46A8-BE50-C25E2E8C5B6E}" srcOrd="11" destOrd="0" presId="urn:microsoft.com/office/officeart/2008/layout/VerticalCurvedList"/>
    <dgm:cxn modelId="{F2A6982F-1674-4673-9929-602C2FF87EC9}" type="presParOf" srcId="{C1FBDB94-AE7E-4795-A172-7F39ECC7AE9A}" destId="{57258E16-A126-4168-8543-574C00CAFDC0}" srcOrd="12" destOrd="0" presId="urn:microsoft.com/office/officeart/2008/layout/VerticalCurvedList"/>
    <dgm:cxn modelId="{49AD4B23-CD55-4DB2-9EAA-F88881ED93B8}" type="presParOf" srcId="{57258E16-A126-4168-8543-574C00CAFDC0}" destId="{6251D7E7-FF67-4BF8-A179-1C78F8D5E25D}" srcOrd="0" destOrd="0" presId="urn:microsoft.com/office/officeart/2008/layout/VerticalCurvedList"/>
    <dgm:cxn modelId="{52A6F28A-AE47-44B5-94EB-C8C7A5DD96D4}" type="presParOf" srcId="{C1FBDB94-AE7E-4795-A172-7F39ECC7AE9A}" destId="{FACFFF5B-ECAF-45A8-AAA9-AFD4E2BA1141}" srcOrd="13" destOrd="0" presId="urn:microsoft.com/office/officeart/2008/layout/VerticalCurvedList"/>
    <dgm:cxn modelId="{D1A73C9B-C287-4F27-B73F-2977AC223914}" type="presParOf" srcId="{C1FBDB94-AE7E-4795-A172-7F39ECC7AE9A}" destId="{08487CAA-FEE7-481A-A689-13B0C4A12656}" srcOrd="14" destOrd="0" presId="urn:microsoft.com/office/officeart/2008/layout/VerticalCurvedList"/>
    <dgm:cxn modelId="{C21DC6AA-F3CE-4BBC-BA1C-414E491EB918}" type="presParOf" srcId="{08487CAA-FEE7-481A-A689-13B0C4A12656}" destId="{A4A2B05D-56CE-4874-9768-B1B1A6F968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F0CC4-6317-4E80-BF69-307B02D0D381}">
      <dsp:nvSpPr>
        <dsp:cNvPr id="0" name=""/>
        <dsp:cNvSpPr/>
      </dsp:nvSpPr>
      <dsp:spPr>
        <a:xfrm rot="16200000">
          <a:off x="-782079" y="782786"/>
          <a:ext cx="3403600" cy="183802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الارتباطي</a:t>
          </a:r>
          <a:endParaRPr lang="en-US" sz="3600" kern="1200" dirty="0"/>
        </a:p>
      </dsp:txBody>
      <dsp:txXfrm rot="5400000">
        <a:off x="707" y="680720"/>
        <a:ext cx="1838027" cy="2042160"/>
      </dsp:txXfrm>
    </dsp:sp>
    <dsp:sp modelId="{43A017E1-4A7C-4115-B19C-6B24329BBB03}">
      <dsp:nvSpPr>
        <dsp:cNvPr id="0" name=""/>
        <dsp:cNvSpPr/>
      </dsp:nvSpPr>
      <dsp:spPr>
        <a:xfrm rot="16200000">
          <a:off x="1193800" y="782786"/>
          <a:ext cx="3403600" cy="183802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التجريبي</a:t>
          </a:r>
          <a:endParaRPr lang="en-US" sz="3600" kern="1200" dirty="0"/>
        </a:p>
      </dsp:txBody>
      <dsp:txXfrm rot="5400000">
        <a:off x="1976586" y="680720"/>
        <a:ext cx="1838027" cy="2042160"/>
      </dsp:txXfrm>
    </dsp:sp>
    <dsp:sp modelId="{DF43CA26-0441-4D41-9750-A9D9D5296EFD}">
      <dsp:nvSpPr>
        <dsp:cNvPr id="0" name=""/>
        <dsp:cNvSpPr/>
      </dsp:nvSpPr>
      <dsp:spPr>
        <a:xfrm rot="16200000">
          <a:off x="3169680" y="782786"/>
          <a:ext cx="3403600" cy="183802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الوصفي</a:t>
          </a:r>
          <a:endParaRPr lang="en-US" sz="3600" kern="1200" dirty="0"/>
        </a:p>
      </dsp:txBody>
      <dsp:txXfrm rot="5400000">
        <a:off x="3952466" y="680720"/>
        <a:ext cx="1838027" cy="204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17E1-4A7C-4115-B19C-6B24329BBB03}">
      <dsp:nvSpPr>
        <dsp:cNvPr id="0" name=""/>
        <dsp:cNvSpPr/>
      </dsp:nvSpPr>
      <dsp:spPr>
        <a:xfrm rot="16200000">
          <a:off x="-304828" y="307726"/>
          <a:ext cx="3403600" cy="278814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0" tIns="0" rIns="241598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</a:t>
          </a:r>
          <a:r>
            <a:rPr lang="ar-JO" altLang="en-US" sz="3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الإثنوغرافي</a:t>
          </a:r>
          <a:r>
            <a:rPr lang="ar-JO" altLang="en-US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ar-JO" altLang="en-US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(ملاحظات، مقابلات)</a:t>
          </a:r>
          <a:endParaRPr lang="en-US" sz="3800" kern="1200" dirty="0"/>
        </a:p>
      </dsp:txBody>
      <dsp:txXfrm rot="5400000">
        <a:off x="2899" y="680719"/>
        <a:ext cx="2788146" cy="2042160"/>
      </dsp:txXfrm>
    </dsp:sp>
    <dsp:sp modelId="{DF43CA26-0441-4D41-9750-A9D9D5296EFD}">
      <dsp:nvSpPr>
        <dsp:cNvPr id="0" name=""/>
        <dsp:cNvSpPr/>
      </dsp:nvSpPr>
      <dsp:spPr>
        <a:xfrm rot="16200000">
          <a:off x="2692432" y="307726"/>
          <a:ext cx="3403600" cy="278814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0" tIns="0" rIns="241598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altLang="en-US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البحث التربوي التحليلي (تحليل الوثائق)</a:t>
          </a:r>
          <a:endParaRPr lang="en-US" sz="3800" kern="1200" dirty="0"/>
        </a:p>
      </dsp:txBody>
      <dsp:txXfrm rot="5400000">
        <a:off x="3000159" y="680719"/>
        <a:ext cx="2788146" cy="204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52BA8-93D2-49E4-B5E7-D2AE192DC84A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سد الحاجات العلمية</a:t>
          </a:r>
          <a:endParaRPr lang="en-US" sz="2400" kern="1200" dirty="0"/>
        </a:p>
      </dsp:txBody>
      <dsp:txXfrm rot="5400000">
        <a:off x="0" y="0"/>
        <a:ext cx="3048000" cy="1524000"/>
      </dsp:txXfrm>
    </dsp:sp>
    <dsp:sp modelId="{D18045FD-9D77-437B-A916-73B59E2A094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حل المشكلات</a:t>
          </a:r>
          <a:endParaRPr lang="en-US" sz="2400" kern="1200" dirty="0"/>
        </a:p>
      </dsp:txBody>
      <dsp:txXfrm>
        <a:off x="3048000" y="0"/>
        <a:ext cx="3048000" cy="1524000"/>
      </dsp:txXfrm>
    </dsp:sp>
    <dsp:sp modelId="{4CEED773-90B9-44E0-9CA4-6FB3289ECA32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الحاجة إلى المعرفة</a:t>
          </a:r>
          <a:endParaRPr lang="en-US" sz="2400" kern="1200" dirty="0"/>
        </a:p>
      </dsp:txBody>
      <dsp:txXfrm rot="10800000">
        <a:off x="0" y="2539999"/>
        <a:ext cx="3048000" cy="1524000"/>
      </dsp:txXfrm>
    </dsp:sp>
    <dsp:sp modelId="{F00FE135-383C-4477-A3CC-CC3E26AD2300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تجلية الغموض</a:t>
          </a:r>
          <a:endParaRPr lang="en-US" sz="2400" kern="1200" dirty="0"/>
        </a:p>
      </dsp:txBody>
      <dsp:txXfrm rot="-5400000">
        <a:off x="3048000" y="2539999"/>
        <a:ext cx="3048000" cy="1524000"/>
      </dsp:txXfrm>
    </dsp:sp>
    <dsp:sp modelId="{6A8E8012-F120-4BD5-8133-927C73C2601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نجري البحوث لـــ...</a:t>
          </a:r>
          <a:endParaRPr lang="en-US" sz="2400" kern="1200" dirty="0"/>
        </a:p>
      </dsp:txBody>
      <dsp:txXfrm>
        <a:off x="2183197" y="1573596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03C97-7C35-4A5B-ACE6-6D7372F6FA7A}">
      <dsp:nvSpPr>
        <dsp:cNvPr id="0" name=""/>
        <dsp:cNvSpPr/>
      </dsp:nvSpPr>
      <dsp:spPr>
        <a:xfrm rot="5400000">
          <a:off x="253978" y="2867419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6ED1F-C04E-4543-A87B-094A7B2AD459}">
      <dsp:nvSpPr>
        <dsp:cNvPr id="0" name=""/>
        <dsp:cNvSpPr/>
      </dsp:nvSpPr>
      <dsp:spPr>
        <a:xfrm>
          <a:off x="130088" y="3236413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الشعور بمشكلة البحث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130088" y="3236413"/>
        <a:ext cx="1114949" cy="977318"/>
      </dsp:txXfrm>
    </dsp:sp>
    <dsp:sp modelId="{58A0AC6D-BDE5-4443-9B3E-2AA57EEFE9AA}">
      <dsp:nvSpPr>
        <dsp:cNvPr id="0" name=""/>
        <dsp:cNvSpPr/>
      </dsp:nvSpPr>
      <dsp:spPr>
        <a:xfrm>
          <a:off x="1034670" y="2776499"/>
          <a:ext cx="210367" cy="2103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56DAE-3F0C-41B6-B4DD-5104EE5C3F61}">
      <dsp:nvSpPr>
        <dsp:cNvPr id="0" name=""/>
        <dsp:cNvSpPr/>
      </dsp:nvSpPr>
      <dsp:spPr>
        <a:xfrm rot="5400000">
          <a:off x="1618894" y="2529670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F19D-48A7-4496-92ED-33552EE12447}">
      <dsp:nvSpPr>
        <dsp:cNvPr id="0" name=""/>
        <dsp:cNvSpPr/>
      </dsp:nvSpPr>
      <dsp:spPr>
        <a:xfrm>
          <a:off x="1495005" y="2898663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تحديد مشكلة البحث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1495005" y="2898663"/>
        <a:ext cx="1114949" cy="977318"/>
      </dsp:txXfrm>
    </dsp:sp>
    <dsp:sp modelId="{450A877F-F8DD-44E5-BE1E-E38291290528}">
      <dsp:nvSpPr>
        <dsp:cNvPr id="0" name=""/>
        <dsp:cNvSpPr/>
      </dsp:nvSpPr>
      <dsp:spPr>
        <a:xfrm>
          <a:off x="2399586" y="2438749"/>
          <a:ext cx="210367" cy="2103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4914B-BA11-4A61-A0F5-E0ED96DBFD49}">
      <dsp:nvSpPr>
        <dsp:cNvPr id="0" name=""/>
        <dsp:cNvSpPr/>
      </dsp:nvSpPr>
      <dsp:spPr>
        <a:xfrm rot="5400000">
          <a:off x="2983810" y="2191920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A4041-37C6-4F35-A144-12A8EB8B12B5}">
      <dsp:nvSpPr>
        <dsp:cNvPr id="0" name=""/>
        <dsp:cNvSpPr/>
      </dsp:nvSpPr>
      <dsp:spPr>
        <a:xfrm>
          <a:off x="2859921" y="2560914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وضع الفرضيات (الحلول المقترحة) </a:t>
          </a:r>
          <a:endParaRPr lang="en-US" sz="1800" kern="1200" dirty="0"/>
        </a:p>
      </dsp:txBody>
      <dsp:txXfrm>
        <a:off x="2859921" y="2560914"/>
        <a:ext cx="1114949" cy="977318"/>
      </dsp:txXfrm>
    </dsp:sp>
    <dsp:sp modelId="{AD17E6D1-2682-4129-A6BC-869227F72802}">
      <dsp:nvSpPr>
        <dsp:cNvPr id="0" name=""/>
        <dsp:cNvSpPr/>
      </dsp:nvSpPr>
      <dsp:spPr>
        <a:xfrm>
          <a:off x="3764503" y="2100999"/>
          <a:ext cx="210367" cy="2103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F7304-3970-415C-8778-E8A04616FD49}">
      <dsp:nvSpPr>
        <dsp:cNvPr id="0" name=""/>
        <dsp:cNvSpPr/>
      </dsp:nvSpPr>
      <dsp:spPr>
        <a:xfrm rot="5400000">
          <a:off x="4348726" y="1854170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0E843-40A9-4A0A-9AA0-1F20AB6F170C}">
      <dsp:nvSpPr>
        <dsp:cNvPr id="0" name=""/>
        <dsp:cNvSpPr/>
      </dsp:nvSpPr>
      <dsp:spPr>
        <a:xfrm>
          <a:off x="4224837" y="2223164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جمع البيانات وتوثيقها</a:t>
          </a:r>
          <a:endParaRPr lang="en-US" sz="1800" kern="1200" dirty="0"/>
        </a:p>
      </dsp:txBody>
      <dsp:txXfrm>
        <a:off x="4224837" y="2223164"/>
        <a:ext cx="1114949" cy="977318"/>
      </dsp:txXfrm>
    </dsp:sp>
    <dsp:sp modelId="{E30A3399-1B71-4A32-8E32-8C7660F5344E}">
      <dsp:nvSpPr>
        <dsp:cNvPr id="0" name=""/>
        <dsp:cNvSpPr/>
      </dsp:nvSpPr>
      <dsp:spPr>
        <a:xfrm>
          <a:off x="5129419" y="1763249"/>
          <a:ext cx="210367" cy="2103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7C737-D7E4-4045-9C30-601F556984F1}">
      <dsp:nvSpPr>
        <dsp:cNvPr id="0" name=""/>
        <dsp:cNvSpPr/>
      </dsp:nvSpPr>
      <dsp:spPr>
        <a:xfrm rot="5400000">
          <a:off x="5713643" y="1516420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72F9D-5517-49EE-A4CC-3F9DFD6FF38B}">
      <dsp:nvSpPr>
        <dsp:cNvPr id="0" name=""/>
        <dsp:cNvSpPr/>
      </dsp:nvSpPr>
      <dsp:spPr>
        <a:xfrm>
          <a:off x="5589753" y="1885414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الوصول للنتائج وتفسيرها</a:t>
          </a:r>
          <a:endParaRPr lang="en-US" sz="1800" kern="1200" dirty="0"/>
        </a:p>
      </dsp:txBody>
      <dsp:txXfrm>
        <a:off x="5589753" y="1885414"/>
        <a:ext cx="1114949" cy="977318"/>
      </dsp:txXfrm>
    </dsp:sp>
    <dsp:sp modelId="{3D6564B3-414E-43E1-8242-30B59295DD6C}">
      <dsp:nvSpPr>
        <dsp:cNvPr id="0" name=""/>
        <dsp:cNvSpPr/>
      </dsp:nvSpPr>
      <dsp:spPr>
        <a:xfrm>
          <a:off x="6494335" y="1425499"/>
          <a:ext cx="210367" cy="2103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0E382-A3FB-4568-9CA4-AB4EA6010168}">
      <dsp:nvSpPr>
        <dsp:cNvPr id="0" name=""/>
        <dsp:cNvSpPr/>
      </dsp:nvSpPr>
      <dsp:spPr>
        <a:xfrm rot="5400000">
          <a:off x="7078559" y="1178670"/>
          <a:ext cx="742187" cy="123498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7B159-D687-4690-85F4-40C33D66BF2E}">
      <dsp:nvSpPr>
        <dsp:cNvPr id="0" name=""/>
        <dsp:cNvSpPr/>
      </dsp:nvSpPr>
      <dsp:spPr>
        <a:xfrm>
          <a:off x="6954669" y="1547664"/>
          <a:ext cx="1114949" cy="977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800" kern="1200" dirty="0" smtClean="0"/>
            <a:t>كتابة تقرير البحث</a:t>
          </a:r>
          <a:endParaRPr lang="en-US" sz="1800" kern="1200" dirty="0"/>
        </a:p>
      </dsp:txBody>
      <dsp:txXfrm>
        <a:off x="6954669" y="1547664"/>
        <a:ext cx="1114949" cy="977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59B68-81E6-4204-95D4-86D79D4AEDFC}">
      <dsp:nvSpPr>
        <dsp:cNvPr id="0" name=""/>
        <dsp:cNvSpPr/>
      </dsp:nvSpPr>
      <dsp:spPr>
        <a:xfrm>
          <a:off x="4377358" y="-691301"/>
          <a:ext cx="5370401" cy="5370401"/>
        </a:xfrm>
        <a:prstGeom prst="blockArc">
          <a:avLst>
            <a:gd name="adj1" fmla="val 8100000"/>
            <a:gd name="adj2" fmla="val 13500000"/>
            <a:gd name="adj3" fmla="val 40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737AF-4094-4B87-8437-0A23D0253F2D}">
      <dsp:nvSpPr>
        <dsp:cNvPr id="0" name=""/>
        <dsp:cNvSpPr/>
      </dsp:nvSpPr>
      <dsp:spPr>
        <a:xfrm>
          <a:off x="53237" y="181285"/>
          <a:ext cx="4907401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cs typeface="Arabic Transparent" pitchFamily="2" charset="0"/>
            </a:rPr>
            <a:t>الكتب.</a:t>
          </a:r>
          <a:endParaRPr lang="en-US" sz="1900" kern="1200" dirty="0"/>
        </a:p>
      </dsp:txBody>
      <dsp:txXfrm>
        <a:off x="53237" y="181285"/>
        <a:ext cx="4907401" cy="362411"/>
      </dsp:txXfrm>
    </dsp:sp>
    <dsp:sp modelId="{23A6276A-A222-41A1-8745-6A2BC8F3BF8F}">
      <dsp:nvSpPr>
        <dsp:cNvPr id="0" name=""/>
        <dsp:cNvSpPr/>
      </dsp:nvSpPr>
      <dsp:spPr>
        <a:xfrm>
          <a:off x="4734131" y="135983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A047B0A-18B6-4C0D-ADA7-4783F5C843E1}">
      <dsp:nvSpPr>
        <dsp:cNvPr id="0" name=""/>
        <dsp:cNvSpPr/>
      </dsp:nvSpPr>
      <dsp:spPr>
        <a:xfrm>
          <a:off x="53237" y="725221"/>
          <a:ext cx="4579205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cs typeface="Arabic Transparent" pitchFamily="2" charset="0"/>
            </a:rPr>
            <a:t>الصحف والمجلات.</a:t>
          </a:r>
          <a:endParaRPr lang="ar-JO" sz="1900" b="1" kern="1200" dirty="0">
            <a:cs typeface="Arabic Transparent" pitchFamily="2" charset="0"/>
          </a:endParaRPr>
        </a:p>
      </dsp:txBody>
      <dsp:txXfrm>
        <a:off x="53237" y="725221"/>
        <a:ext cx="4579205" cy="362411"/>
      </dsp:txXfrm>
    </dsp:sp>
    <dsp:sp modelId="{040B3A28-224A-40D5-B2CA-1DCE0AB23372}">
      <dsp:nvSpPr>
        <dsp:cNvPr id="0" name=""/>
        <dsp:cNvSpPr/>
      </dsp:nvSpPr>
      <dsp:spPr>
        <a:xfrm>
          <a:off x="4405936" y="679919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42F4D8-0713-4684-AF4D-B96CB80980EF}">
      <dsp:nvSpPr>
        <dsp:cNvPr id="0" name=""/>
        <dsp:cNvSpPr/>
      </dsp:nvSpPr>
      <dsp:spPr>
        <a:xfrm>
          <a:off x="53237" y="1268758"/>
          <a:ext cx="4399356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smtClean="0">
              <a:cs typeface="Arabic Transparent" pitchFamily="2" charset="0"/>
            </a:rPr>
            <a:t>المقابلات.</a:t>
          </a:r>
          <a:endParaRPr lang="ar-JO" sz="1900" b="1" kern="1200" dirty="0">
            <a:cs typeface="Arabic Transparent" pitchFamily="2" charset="0"/>
          </a:endParaRPr>
        </a:p>
      </dsp:txBody>
      <dsp:txXfrm>
        <a:off x="53237" y="1268758"/>
        <a:ext cx="4399356" cy="362411"/>
      </dsp:txXfrm>
    </dsp:sp>
    <dsp:sp modelId="{33094664-2B3B-4BEC-ADBF-3994B27087E1}">
      <dsp:nvSpPr>
        <dsp:cNvPr id="0" name=""/>
        <dsp:cNvSpPr/>
      </dsp:nvSpPr>
      <dsp:spPr>
        <a:xfrm>
          <a:off x="4226086" y="1223456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65D79E-40A9-4B9D-8487-673CEDC0FE0A}">
      <dsp:nvSpPr>
        <dsp:cNvPr id="0" name=""/>
        <dsp:cNvSpPr/>
      </dsp:nvSpPr>
      <dsp:spPr>
        <a:xfrm>
          <a:off x="53237" y="1812693"/>
          <a:ext cx="4341931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cs typeface="Arabic Transparent" pitchFamily="2" charset="0"/>
            </a:rPr>
            <a:t>الاستبانات.</a:t>
          </a:r>
          <a:endParaRPr lang="ar-JO" sz="1900" b="1" kern="1200" dirty="0">
            <a:cs typeface="Arabic Transparent" pitchFamily="2" charset="0"/>
          </a:endParaRPr>
        </a:p>
      </dsp:txBody>
      <dsp:txXfrm>
        <a:off x="53237" y="1812693"/>
        <a:ext cx="4341931" cy="362411"/>
      </dsp:txXfrm>
    </dsp:sp>
    <dsp:sp modelId="{937F0C11-A652-4BAA-8C5C-5D21E50C7B71}">
      <dsp:nvSpPr>
        <dsp:cNvPr id="0" name=""/>
        <dsp:cNvSpPr/>
      </dsp:nvSpPr>
      <dsp:spPr>
        <a:xfrm>
          <a:off x="4168662" y="1767392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4FAAC1-2B56-4A75-82AD-4AB69A48AE88}">
      <dsp:nvSpPr>
        <dsp:cNvPr id="0" name=""/>
        <dsp:cNvSpPr/>
      </dsp:nvSpPr>
      <dsp:spPr>
        <a:xfrm>
          <a:off x="53237" y="2356629"/>
          <a:ext cx="4399356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smtClean="0">
              <a:cs typeface="Arabic Transparent" pitchFamily="2" charset="0"/>
            </a:rPr>
            <a:t>الملاحظات.</a:t>
          </a:r>
          <a:endParaRPr lang="ar-JO" sz="1900" b="1" kern="1200" dirty="0">
            <a:cs typeface="Arabic Transparent" pitchFamily="2" charset="0"/>
          </a:endParaRPr>
        </a:p>
      </dsp:txBody>
      <dsp:txXfrm>
        <a:off x="53237" y="2356629"/>
        <a:ext cx="4399356" cy="362411"/>
      </dsp:txXfrm>
    </dsp:sp>
    <dsp:sp modelId="{9CDCF18A-4C79-431A-933A-5E3A4272711F}">
      <dsp:nvSpPr>
        <dsp:cNvPr id="0" name=""/>
        <dsp:cNvSpPr/>
      </dsp:nvSpPr>
      <dsp:spPr>
        <a:xfrm>
          <a:off x="4226086" y="2311328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ABB894-3507-46A8-BE50-C25E2E8C5B6E}">
      <dsp:nvSpPr>
        <dsp:cNvPr id="0" name=""/>
        <dsp:cNvSpPr/>
      </dsp:nvSpPr>
      <dsp:spPr>
        <a:xfrm>
          <a:off x="53237" y="2900166"/>
          <a:ext cx="4579205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cs typeface="Arabic Transparent" pitchFamily="2" charset="0"/>
            </a:rPr>
            <a:t>شبكة ال</a:t>
          </a:r>
          <a:r>
            <a:rPr lang="ar-JO" sz="1900" b="1" kern="1200" dirty="0" smtClean="0">
              <a:cs typeface="Arabic Transparent" pitchFamily="2" charset="0"/>
            </a:rPr>
            <a:t>إ</a:t>
          </a:r>
          <a:r>
            <a:rPr lang="ar-SA" sz="1900" b="1" kern="1200" dirty="0" smtClean="0">
              <a:cs typeface="Arabic Transparent" pitchFamily="2" charset="0"/>
            </a:rPr>
            <a:t>نترنت.</a:t>
          </a:r>
          <a:endParaRPr lang="ar-JO" sz="1900" b="1" kern="1200" dirty="0">
            <a:cs typeface="Arabic Transparent" pitchFamily="2" charset="0"/>
          </a:endParaRPr>
        </a:p>
      </dsp:txBody>
      <dsp:txXfrm>
        <a:off x="53237" y="2900166"/>
        <a:ext cx="4579205" cy="362411"/>
      </dsp:txXfrm>
    </dsp:sp>
    <dsp:sp modelId="{6251D7E7-FF67-4BF8-A179-1C78F8D5E25D}">
      <dsp:nvSpPr>
        <dsp:cNvPr id="0" name=""/>
        <dsp:cNvSpPr/>
      </dsp:nvSpPr>
      <dsp:spPr>
        <a:xfrm>
          <a:off x="4405936" y="2854865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CFFF5B-ECAF-45A8-AAA9-AFD4E2BA1141}">
      <dsp:nvSpPr>
        <dsp:cNvPr id="0" name=""/>
        <dsp:cNvSpPr/>
      </dsp:nvSpPr>
      <dsp:spPr>
        <a:xfrm>
          <a:off x="53237" y="3444102"/>
          <a:ext cx="4907401" cy="362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28766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b="1" kern="1200" dirty="0" smtClean="0">
              <a:cs typeface="Arabic Transparent" pitchFamily="2" charset="0"/>
            </a:rPr>
            <a:t>أية مصادر أخرى للمعلومة. </a:t>
          </a:r>
          <a:endParaRPr lang="ar-SA" sz="1900" b="1" kern="1200" dirty="0">
            <a:cs typeface="Arabic Transparent" pitchFamily="2" charset="0"/>
          </a:endParaRPr>
        </a:p>
      </dsp:txBody>
      <dsp:txXfrm>
        <a:off x="53237" y="3444102"/>
        <a:ext cx="4907401" cy="362411"/>
      </dsp:txXfrm>
    </dsp:sp>
    <dsp:sp modelId="{A4A2B05D-56CE-4874-9768-B1B1A6F9688D}">
      <dsp:nvSpPr>
        <dsp:cNvPr id="0" name=""/>
        <dsp:cNvSpPr/>
      </dsp:nvSpPr>
      <dsp:spPr>
        <a:xfrm>
          <a:off x="4734131" y="3398801"/>
          <a:ext cx="453013" cy="453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445 h 2502"/>
                <a:gd name="T2" fmla="*/ 228 w 860"/>
                <a:gd name="T3" fmla="*/ 2502 h 2502"/>
                <a:gd name="T4" fmla="*/ 860 w 860"/>
                <a:gd name="T5" fmla="*/ 0 h 2502"/>
                <a:gd name="T6" fmla="*/ 620 w 860"/>
                <a:gd name="T7" fmla="*/ 0 h 2502"/>
                <a:gd name="T8" fmla="*/ 0 w 860"/>
                <a:gd name="T9" fmla="*/ 2445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28 w 228"/>
              <a:gd name="T1" fmla="*/ 57 h 57"/>
              <a:gd name="T2" fmla="*/ 0 w 228"/>
              <a:gd name="T3" fmla="*/ 0 h 57"/>
              <a:gd name="T4" fmla="*/ 222 w 228"/>
              <a:gd name="T5" fmla="*/ 54 h 57"/>
              <a:gd name="T6" fmla="*/ 228 w 228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39 w 39"/>
              <a:gd name="T3" fmla="*/ 51 h 51"/>
              <a:gd name="T4" fmla="*/ 3 w 39"/>
              <a:gd name="T5" fmla="*/ 0 h 51"/>
              <a:gd name="T6" fmla="*/ 0 w 39"/>
              <a:gd name="T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61A7-6F59-4377-911A-5B395CB3358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3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8451-8CC1-4125-9B16-5BFB98B28D0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2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DFF9-1DC0-425C-BF42-AFAD76D8A50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55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53C4-7800-416A-A22D-2D9C7649BD9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2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9DB-E055-4F31-A2A8-7AC52F15579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94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4-F767-46C1-9920-60D957B8E2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51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56C9-E196-460B-8633-184C24C24E0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51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39A8-2E1F-40A4-9F9E-3F53D29B1C4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98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1369-B1E0-4393-86EF-00D5B9AFE13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7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280D-C62D-4A04-BC5E-62395DEFFC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37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C039-A7FB-4AE1-B984-B6D1CAABEE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4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34C5-A103-4FCE-BBE0-12333EC520E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7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4272-E1F5-465E-BD9F-95F56B5F748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DCFB-673B-4BA2-9351-B1A75CE4122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DC56-47DE-4EC5-BECD-4454A2C8E8B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6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7869-CCBD-4AFE-A56B-EF372567490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5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1A41-92C8-43AB-BA28-D3858D5C309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B784-3914-4845-B2A0-606C2928CD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3132 h 3333"/>
                <a:gd name="T2" fmla="*/ 0 w 676"/>
                <a:gd name="T3" fmla="*/ 3312 h 3333"/>
                <a:gd name="T4" fmla="*/ 126 w 676"/>
                <a:gd name="T5" fmla="*/ 3333 h 3333"/>
                <a:gd name="T6" fmla="*/ 676 w 676"/>
                <a:gd name="T7" fmla="*/ 0 h 3333"/>
                <a:gd name="T8" fmla="*/ 514 w 676"/>
                <a:gd name="T9" fmla="*/ 0 h 3333"/>
                <a:gd name="T10" fmla="*/ 0 w 676"/>
                <a:gd name="T11" fmla="*/ 3132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E99AE2-0176-4FEA-9C89-807D2FC2F75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5" r:id="rId12"/>
    <p:sldLayoutId id="2147483779" r:id="rId13"/>
    <p:sldLayoutId id="2147483786" r:id="rId14"/>
    <p:sldLayoutId id="2147483780" r:id="rId15"/>
    <p:sldLayoutId id="2147483781" r:id="rId16"/>
    <p:sldLayoutId id="2147483782" r:id="rId17"/>
    <p:sldLayoutId id="2147483787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5346700" cy="896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JO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مهارات البحث العلمي</a:t>
            </a:r>
            <a:endParaRPr lang="en-US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05200"/>
            <a:ext cx="7086600" cy="1371600"/>
          </a:xfrm>
        </p:spPr>
        <p:txBody>
          <a:bodyPr/>
          <a:lstStyle/>
          <a:p>
            <a:pPr algn="ctr"/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الجمعية الأردنية للبحث العلمي والريادة والإبداع</a:t>
            </a:r>
          </a:p>
          <a:p>
            <a:pPr algn="ctr"/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عمان - الأردن</a:t>
            </a:r>
            <a:endParaRPr lang="en-US" altLang="en-US" sz="280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00"/>
            <a:ext cx="1621414" cy="158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ar-JO" altLang="en-US" b="1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عنوان البحث</a:t>
            </a:r>
            <a:endParaRPr lang="en-US" altLang="en-US" b="1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JO" altLang="en-US" sz="40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العلاقة بين التحصيل الدراسي وعدد ساعات الدراسة اليومي.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r>
              <a:rPr lang="ar-JO" altLang="en-US" b="1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مشكلة البحث</a:t>
            </a:r>
            <a:endParaRPr lang="en-US" altLang="en-US" b="1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04138" cy="3332163"/>
          </a:xfrm>
        </p:spPr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r>
              <a:rPr lang="ar-JO" altLang="en-US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	هي سؤال لا توجد لدى الباحث إجابة فورية عنه.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JO" altLang="en-US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مثال على سؤال البحث:</a:t>
            </a:r>
          </a:p>
          <a:p>
            <a:pPr marL="0" indent="0" algn="r" rtl="1">
              <a:buFont typeface="Wingdings" panose="05000000000000000000" pitchFamily="2" charset="2"/>
              <a:buNone/>
            </a:pPr>
            <a:r>
              <a:rPr lang="ar-JO" altLang="en-US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ما العلاقة بين التحصيل الدراسي وعدد ساعات </a:t>
            </a:r>
            <a:r>
              <a:rPr lang="ar-JO" altLang="en-US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الدراسة؟</a:t>
            </a:r>
            <a:endParaRPr lang="en-US" altLang="en-US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5105400"/>
          </a:xfrm>
        </p:spPr>
        <p:txBody>
          <a:bodyPr rtlCol="0">
            <a:noAutofit/>
          </a:bodyPr>
          <a:lstStyle/>
          <a:p>
            <a:pPr algn="just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نضع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حلًّا مقترحًا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(فرضية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للبحث).</a:t>
            </a:r>
          </a:p>
          <a:p>
            <a:pPr marL="0" indent="0" algn="just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	مثال على فرضية البحث: يزيد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تحصيل الطالب الدراسي في جميع المواد بزيادة عدد ساعات الدراسة اليومي. </a:t>
            </a:r>
          </a:p>
          <a:p>
            <a:pPr marL="0" indent="0" algn="ctr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ar-JO" sz="1800" b="1" dirty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( من ساعة واحدة </a:t>
            </a:r>
            <a:r>
              <a:rPr lang="ar-JO" sz="1800" b="1" dirty="0" smtClean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إلى </a:t>
            </a:r>
            <a:r>
              <a:rPr lang="ar-JO" sz="1800" b="1" dirty="0" smtClean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أربع </a:t>
            </a:r>
            <a:r>
              <a:rPr lang="ar-JO" sz="1800" b="1" dirty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ساعات </a:t>
            </a:r>
            <a:r>
              <a:rPr lang="ar-JO" sz="1800" b="1" dirty="0" smtClean="0">
                <a:solidFill>
                  <a:srgbClr val="FF0000"/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يوميًّا).</a:t>
            </a:r>
            <a:endParaRPr lang="ar-JO" sz="1800" b="1" dirty="0">
              <a:solidFill>
                <a:srgbClr val="FF0000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just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تحديد المدة الزمنية لإجراء الدراسة البحثية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وحصرها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في الفصل الدراسي الثاني لعام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2022 بحيث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تصبح عدد ساعات الدراسة اليومي على الأقل أربع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ساعات،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ثم رصد التغير في معدلات التحصيل الدراسي للمواد المختلفة.</a:t>
            </a:r>
          </a:p>
          <a:p>
            <a:pPr algn="just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يجري الباحث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جمعًا منظمًا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من أحدث الدراسات حول العلاقة بين عدد ساعات الدراسة الفعلية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وبين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نتائج التحصيل الدراسي في المدارس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ولطلبة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الصفوف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المماثلة نفسها، 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ويستفيد </a:t>
            </a:r>
            <a:r>
              <a:rPr lang="ar-JO" sz="2000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منها في دراسته البحثية</a:t>
            </a:r>
            <a:r>
              <a:rPr lang="ar-JO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.</a:t>
            </a:r>
            <a:endParaRPr lang="ar-JO" sz="20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r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charset="0"/>
              <a:buChar char="•"/>
              <a:defRPr/>
            </a:pPr>
            <a:endParaRPr lang="ar-JO" sz="20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762000"/>
          </a:xfrm>
        </p:spPr>
        <p:txBody>
          <a:bodyPr/>
          <a:lstStyle/>
          <a:p>
            <a:r>
              <a:rPr lang="ar-JO" altLang="en-US" b="1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خطة البحث</a:t>
            </a:r>
            <a:endParaRPr lang="en-US" altLang="en-US" b="1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04800"/>
            <a:ext cx="4419600" cy="5867400"/>
          </a:xfrm>
        </p:spPr>
        <p:txBody>
          <a:bodyPr rtlCol="0">
            <a:noAutofit/>
          </a:bodyPr>
          <a:lstStyle/>
          <a:p>
            <a:pPr marL="0" indent="0" algn="r" rtl="1" fontAlgn="auto">
              <a:lnSpc>
                <a:spcPct val="2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ar-JO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عزيزي </a:t>
            </a:r>
            <a:r>
              <a:rPr lang="ar-JO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الطالب/ عزيزتي الطالبة</a:t>
            </a:r>
            <a:endParaRPr lang="ar-JO" b="1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marL="0" indent="0" algn="r" rtl="1" fontAlgn="auto">
              <a:lnSpc>
                <a:spcPct val="2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ar-JO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لو طلب منك البحث عن العلاقة بين عدد ساعات الدراسة </a:t>
            </a:r>
            <a:r>
              <a:rPr lang="ar-JO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وبين التحصيل</a:t>
            </a:r>
            <a:r>
              <a:rPr lang="ar-JO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، </a:t>
            </a: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برأيك، </a:t>
            </a: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ما أهم مصادر جمع البيانات في البحث </a:t>
            </a: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Arabic Transparent" panose="020B0604020202020204" pitchFamily="34" charset="0"/>
                <a:cs typeface="Arabic Transparent" panose="020B0604020202020204" pitchFamily="34" charset="0"/>
              </a:rPr>
              <a:t>العلمي؟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8001000" cy="533400"/>
          </a:xfrm>
        </p:spPr>
        <p:txBody>
          <a:bodyPr rtlCol="0">
            <a:normAutofit fontScale="77500" lnSpcReduction="20000"/>
          </a:bodyPr>
          <a:lstStyle/>
          <a:p>
            <a:pPr algn="just" rtl="1" fontAlgn="auto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ar-SA" sz="2800" b="1" dirty="0">
                <a:cs typeface="Arabic Transparent" pitchFamily="2" charset="0"/>
              </a:rPr>
              <a:t>   تتنوع مصادر المعلومات التي يمكن أن يلجأ إليها الطلبة لكتابة </a:t>
            </a:r>
            <a:r>
              <a:rPr lang="ar-JO" sz="2800" b="1" dirty="0" smtClean="0">
                <a:cs typeface="Arabic Transparent" pitchFamily="2" charset="0"/>
              </a:rPr>
              <a:t>البحث</a:t>
            </a:r>
            <a:r>
              <a:rPr lang="ar-SA" sz="2800" b="1" dirty="0" smtClean="0">
                <a:cs typeface="Arabic Transparent" pitchFamily="2" charset="0"/>
              </a:rPr>
              <a:t>، </a:t>
            </a:r>
            <a:r>
              <a:rPr lang="ar-SA" sz="2800" b="1" dirty="0">
                <a:cs typeface="Arabic Transparent" pitchFamily="2" charset="0"/>
              </a:rPr>
              <a:t>وتشمل</a:t>
            </a:r>
            <a:r>
              <a:rPr lang="ar-SA" sz="2800" b="1" dirty="0" smtClean="0">
                <a:cs typeface="Arabic Transparent" pitchFamily="2" charset="0"/>
              </a:rPr>
              <a:t>:</a:t>
            </a:r>
            <a:r>
              <a:rPr lang="ar-JO" sz="2800" b="1" dirty="0" smtClean="0">
                <a:cs typeface="Arabic Transparent" pitchFamily="2" charset="0"/>
              </a:rPr>
              <a:t> </a:t>
            </a:r>
            <a:endParaRPr lang="ar-SA" sz="2800" b="1" dirty="0">
              <a:cs typeface="Arabic Transparent" pitchFamily="2" charset="0"/>
            </a:endParaRPr>
          </a:p>
          <a:p>
            <a:pPr algn="r" rtl="1" fontAlgn="auto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sz="2800" b="1" dirty="0">
              <a:cs typeface="Arabic Transparent" pitchFamily="2" charset="0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4714875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700" kern="10">
              <a:effectLst>
                <a:outerShdw blurRad="38100" dist="19049" dir="2700000" algn="tl" rotWithShape="0">
                  <a:schemeClr val="tx1">
                    <a:alpha val="39999"/>
                  </a:scheme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667000" y="1962694"/>
          <a:ext cx="5240383" cy="398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2475" y="6149975"/>
            <a:ext cx="6553200" cy="958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JO" sz="2000" b="1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برأيكم، هل هناك مصادر </a:t>
            </a:r>
            <a:r>
              <a:rPr lang="ar-JO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أخرى </a:t>
            </a:r>
            <a:r>
              <a:rPr lang="ar-JO" sz="2000" b="1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يمكن الاعتماد عليها في الوصول للمعلومة؟</a:t>
            </a:r>
            <a:br>
              <a:rPr lang="ar-JO" sz="2000" b="1" dirty="0">
                <a:latin typeface="Arabic Transparent" panose="020B0604020202020204" pitchFamily="34" charset="0"/>
                <a:cs typeface="Arabic Transparent" panose="020B0604020202020204" pitchFamily="34" charset="0"/>
              </a:rPr>
            </a:br>
            <a:r>
              <a:rPr lang="ar-JO" sz="2000" b="1" dirty="0">
                <a:latin typeface="Arabic Transparent" panose="020B0604020202020204" pitchFamily="34" charset="0"/>
                <a:cs typeface="Arabic Transparent" panose="020B0604020202020204" pitchFamily="34" charset="0"/>
              </a:rPr>
              <a:t>ما هي...؟</a:t>
            </a:r>
            <a:endParaRPr lang="en-US" sz="2000" b="1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667000" y="304800"/>
            <a:ext cx="4487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JO" altLang="en-US" sz="4000"/>
              <a:t>مصادر جمع المعلومات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762000"/>
          </a:xfrm>
        </p:spPr>
        <p:txBody>
          <a:bodyPr/>
          <a:lstStyle/>
          <a:p>
            <a:r>
              <a:rPr lang="ar-JO" altLang="en-US" sz="360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جمع البيانات وتوثيقها</a:t>
            </a:r>
            <a:endParaRPr lang="en-US" altLang="en-US" sz="3600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04138" cy="33321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يرصد الباحث في نهاية الفصل الدراسي الثاني معدل علامات الطلبة ومقدار التغير الحاصل عليها بالرجوع </a:t>
            </a: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إلى </a:t>
            </a: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معدلاتهم في الفصل الدراسي الأول .</a:t>
            </a:r>
          </a:p>
          <a:p>
            <a:pPr algn="just" rtl="1">
              <a:lnSpc>
                <a:spcPct val="150000"/>
              </a:lnSpc>
            </a:pP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يقيّم الباحث أهمية التغير الحاصل </a:t>
            </a: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في معدلات </a:t>
            </a:r>
            <a:r>
              <a:rPr lang="ar-JO" altLang="en-US" sz="28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الطلبة في المواد المختلفة نتيجة التغير في عدد ساعات الدراسة اليومي.</a:t>
            </a:r>
            <a:endParaRPr lang="en-US" altLang="en-US" sz="2800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990600"/>
          </a:xfrm>
        </p:spPr>
        <p:txBody>
          <a:bodyPr/>
          <a:lstStyle/>
          <a:p>
            <a:r>
              <a:rPr lang="ar-JO" altLang="en-US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الوصول لنتائج الدراسة وتفسيرها</a:t>
            </a:r>
            <a:endParaRPr lang="en-US" altLang="en-US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04138" cy="396240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يقيّم الباحث أهمية التغير الحاصل على معدلات الطلبة في المواد المختلفة نتيجة التغير في عدد ساعات الدراسة اليومي.</a:t>
            </a:r>
          </a:p>
          <a:p>
            <a:pPr algn="just" rtl="1">
              <a:lnSpc>
                <a:spcPct val="150000"/>
              </a:lnSpc>
            </a:pPr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يفسر لماذا كان الفارق في المعدل لكل مادة من المواد أكثر أو أقل من المواد الأخرى في ضوء التجربة التي مر بها الباحث .</a:t>
            </a:r>
            <a:endParaRPr lang="en-US" altLang="en-US" sz="280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r>
              <a:rPr lang="ar-JO" altLang="en-US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كتابة تقرير البحث</a:t>
            </a:r>
            <a:endParaRPr lang="en-US" altLang="en-US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82663" y="1525588"/>
            <a:ext cx="7704137" cy="3333750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يتناول تقرير البحث الجوانب السابقة جميعها، بداية من الشعور بالمشكلة وتحديدها وخطة تنفيذها ورصد البيانات المتعلقة بالظاهرة (قبل وبعد).</a:t>
            </a:r>
          </a:p>
          <a:p>
            <a:pPr algn="just" rtl="1">
              <a:lnSpc>
                <a:spcPct val="150000"/>
              </a:lnSpc>
            </a:pPr>
            <a:r>
              <a:rPr lang="ar-JO" altLang="en-US" sz="280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 ومن ثم تفسير النتائج وكتابة التوصيات .</a:t>
            </a:r>
            <a:endParaRPr lang="en-US" altLang="en-US" sz="280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sra1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00350"/>
            <a:ext cx="1960563" cy="2933700"/>
          </a:xfrm>
          <a:prstGeom prst="rect">
            <a:avLst/>
          </a:prstGeom>
          <a:noFill/>
          <a:ln w="12700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050403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751013"/>
            <a:ext cx="2286000" cy="2095500"/>
          </a:xfrm>
          <a:prstGeom prst="rect">
            <a:avLst/>
          </a:prstGeom>
          <a:noFill/>
          <a:ln w="12700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3962400" y="5029200"/>
            <a:ext cx="1371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5" descr="airp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86238"/>
            <a:ext cx="2286000" cy="2103437"/>
          </a:xfrm>
          <a:prstGeom prst="rect">
            <a:avLst/>
          </a:prstGeom>
          <a:noFill/>
          <a:ln w="19050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4267200" y="3810000"/>
            <a:ext cx="1066800" cy="1219200"/>
          </a:xfrm>
          <a:prstGeom prst="line">
            <a:avLst/>
          </a:prstGeom>
          <a:noFill/>
          <a:ln w="57150">
            <a:solidFill>
              <a:srgbClr val="DDEB2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5334000" y="762000"/>
            <a:ext cx="3429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24584" name="Title 4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952500"/>
          </a:xfrm>
        </p:spPr>
        <p:txBody>
          <a:bodyPr/>
          <a:lstStyle/>
          <a:p>
            <a:r>
              <a:rPr lang="ar-JO" altLang="en-US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من إنجازات البحث العلمي (</a:t>
            </a:r>
            <a:r>
              <a:rPr lang="ar-JO" altLang="en-US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الاختراعات</a:t>
            </a:r>
            <a:r>
              <a:rPr lang="ar-JO" altLang="en-US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)</a:t>
            </a:r>
            <a:endParaRPr lang="en-US" altLang="en-US" dirty="0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6096000" y="2093913"/>
            <a:ext cx="291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JO" altLang="en-US" sz="2800"/>
              <a:t>مثال: المواصلات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ld_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400" y="4264025"/>
            <a:ext cx="1631950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aptel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3038475"/>
            <a:ext cx="17303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ostal%20carrier%20_pigeon%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9688" y="5715000"/>
            <a:ext cx="167640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nokia_n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5788" y="1828800"/>
            <a:ext cx="137636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3352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25607" name="Title 1"/>
          <p:cNvSpPr>
            <a:spLocks noGrp="1"/>
          </p:cNvSpPr>
          <p:nvPr>
            <p:ph type="title"/>
          </p:nvPr>
        </p:nvSpPr>
        <p:spPr>
          <a:xfrm>
            <a:off x="1135063" y="184150"/>
            <a:ext cx="6942137" cy="838200"/>
          </a:xfrm>
        </p:spPr>
        <p:txBody>
          <a:bodyPr/>
          <a:lstStyle/>
          <a:p>
            <a:pPr rtl="1"/>
            <a:r>
              <a:rPr lang="ar-JO" altLang="en-US" sz="3600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من إنجازات البحث العلمي (</a:t>
            </a:r>
            <a:r>
              <a:rPr lang="ar-JO" altLang="en-US" sz="3600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الاختراعات</a:t>
            </a:r>
            <a:r>
              <a:rPr lang="ar-JO" altLang="en-US" sz="3600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)</a:t>
            </a:r>
            <a:endParaRPr lang="en-US" altLang="en-US" sz="3600" dirty="0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6323823" y="3038475"/>
            <a:ext cx="2345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JO" altLang="en-US" sz="3200" dirty="0"/>
              <a:t>مثال: </a:t>
            </a:r>
            <a:r>
              <a:rPr lang="ar-JO" altLang="en-US" sz="3200" dirty="0" smtClean="0"/>
              <a:t>الاتصالات</a:t>
            </a:r>
            <a:endParaRPr lang="en-US" altLang="en-US" sz="3200" dirty="0"/>
          </a:p>
        </p:txBody>
      </p:sp>
      <p:pic>
        <p:nvPicPr>
          <p:cNvPr id="2560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44525"/>
            <a:ext cx="2436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066800"/>
          </a:xfrm>
        </p:spPr>
        <p:txBody>
          <a:bodyPr/>
          <a:lstStyle/>
          <a:p>
            <a:r>
              <a:rPr lang="ar-JO" altLang="en-US" dirty="0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تعريف البحث العلمي</a:t>
            </a:r>
            <a:endParaRPr lang="en-US" altLang="en-US" dirty="0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2667000"/>
            <a:ext cx="7704137" cy="2438400"/>
          </a:xfrm>
        </p:spPr>
        <p:txBody>
          <a:bodyPr rtlCol="0">
            <a:normAutofit fontScale="92500"/>
          </a:bodyPr>
          <a:lstStyle/>
          <a:p>
            <a:pPr marL="0" indent="0" algn="ctr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ar-JO" sz="36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عملية </a:t>
            </a:r>
            <a:r>
              <a:rPr lang="ar-JO" sz="36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منظّمة </a:t>
            </a:r>
            <a:r>
              <a:rPr lang="ar-JO" sz="36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لجمع البيانات والمعلومات المتعلقة بظاهرة محددة وفق طرق قياس متعددة للتوصل </a:t>
            </a:r>
            <a:r>
              <a:rPr lang="ar-JO" sz="36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إلى </a:t>
            </a:r>
            <a:r>
              <a:rPr lang="ar-JO" sz="36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حل مشكلة أو التأكد من صحة فرضية معينة.</a:t>
            </a:r>
            <a:endParaRPr lang="ar-JO" sz="36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r" rtl="1" fontAlgn="auto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3600" dirty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1219200"/>
          </a:xfrm>
          <a:ln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ar-JO" altLang="en-US" sz="4000" b="1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البحث العلمي في المدرسة</a:t>
            </a:r>
            <a:endParaRPr lang="en-US" altLang="en-US" sz="4000" b="1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26627" name="Picture 4" descr="stud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724400"/>
            <a:ext cx="2362200" cy="1781175"/>
          </a:xfrm>
          <a:noFill/>
          <a:ln w="76200">
            <a:pattFill prst="plaid">
              <a:fgClr>
                <a:srgbClr val="CCFFFF"/>
              </a:fgClr>
              <a:bgClr>
                <a:schemeClr val="accent2"/>
              </a:bgClr>
            </a:patt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315200" cy="52322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JO" altLang="en-US" sz="2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صور البحث العلمي: </a:t>
            </a:r>
            <a:r>
              <a:rPr lang="ar-JO" altLang="en-US" sz="28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المشروعات </a:t>
            </a:r>
            <a:r>
              <a:rPr lang="ar-JO" altLang="en-US" sz="2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المدرسية، والتقارير.</a:t>
            </a:r>
            <a:endParaRPr lang="en-US" altLang="en-US" sz="2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5" descr="Classro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0600"/>
            <a:ext cx="3276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2006-069-lab-stud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94238"/>
            <a:ext cx="215265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27995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60600"/>
            <a:ext cx="35798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9" descr="مكتبة صور مختبرات الحاسوب - المدارس المستقلة الدولي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66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633913"/>
            <a:ext cx="22304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2819400" y="2819400"/>
            <a:ext cx="2971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endParaRPr lang="en-US" sz="40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200400" y="2057400"/>
            <a:ext cx="419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JO" altLang="en-US" sz="8800" smtClean="0"/>
              <a:t>شكرًا </a:t>
            </a:r>
            <a:r>
              <a:rPr lang="ar-JO" altLang="en-US" sz="8800"/>
              <a:t>لكم </a:t>
            </a:r>
            <a:endParaRPr lang="en-US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6096000" cy="1066800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JO" b="1" dirty="0"/>
              <a:t>البحث </a:t>
            </a:r>
            <a:r>
              <a:rPr lang="ar-JO" b="1" dirty="0" smtClean="0"/>
              <a:t>العلمي</a:t>
            </a:r>
            <a:endParaRPr lang="en-US" b="1" dirty="0"/>
          </a:p>
        </p:txBody>
      </p:sp>
      <p:sp>
        <p:nvSpPr>
          <p:cNvPr id="9219" name="Content Placeholder 1"/>
          <p:cNvSpPr>
            <a:spLocks noGrp="1"/>
          </p:cNvSpPr>
          <p:nvPr>
            <p:ph idx="1"/>
          </p:nvPr>
        </p:nvSpPr>
        <p:spPr>
          <a:xfrm>
            <a:off x="1066800" y="1600200"/>
            <a:ext cx="7696200" cy="457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ar-JO" altLang="en-US" smtClean="0"/>
              <a:t>المنهجية والأدوات</a:t>
            </a:r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9220" name="Picture 4" descr="Bear_DNA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871788"/>
            <a:ext cx="2522537" cy="2587625"/>
          </a:xfrm>
          <a:prstGeom prst="rect">
            <a:avLst/>
          </a:prstGeom>
          <a:noFill/>
          <a:ln w="28575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1_697724_1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1788"/>
            <a:ext cx="2543175" cy="2587625"/>
          </a:xfrm>
          <a:prstGeom prst="rect">
            <a:avLst/>
          </a:prstGeom>
          <a:noFill/>
          <a:ln w="38100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882900"/>
            <a:ext cx="2438400" cy="2586038"/>
          </a:xfrm>
          <a:prstGeom prst="rect">
            <a:avLst/>
          </a:prstGeom>
          <a:noFill/>
          <a:ln w="38100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85763"/>
            <a:ext cx="16700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85900" y="508000"/>
            <a:ext cx="7239000" cy="922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ar-JO" altLang="en-US" sz="5400" b="1" dirty="0" smtClean="0"/>
              <a:t>أنواع البحوث التربوية </a:t>
            </a:r>
            <a:r>
              <a:rPr lang="ar-JO" altLang="en-US" sz="5400" b="1" dirty="0" smtClean="0"/>
              <a:t>الكمّية </a:t>
            </a:r>
            <a:endParaRPr lang="en-US" altLang="en-US" sz="5400" b="1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85900" y="2438400"/>
            <a:ext cx="6172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JO" altLang="en-US" sz="4400" b="1">
              <a:solidFill>
                <a:srgbClr val="DDE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JO" altLang="en-US" sz="4400" b="1">
                <a:solidFill>
                  <a:srgbClr val="DDE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 rtl="1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JO" altLang="en-US" sz="4400" b="1">
                <a:solidFill>
                  <a:srgbClr val="DDE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en-US" sz="4400" b="1">
              <a:solidFill>
                <a:srgbClr val="DDE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2057400"/>
          <a:ext cx="5791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533400"/>
            <a:ext cx="7239000" cy="922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ar-JO" altLang="en-US" sz="5400" b="1" dirty="0" smtClean="0"/>
              <a:t>أنواع البحوث التربوية النوعية</a:t>
            </a:r>
            <a:endParaRPr lang="en-US" altLang="en-US" sz="5400" b="1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8393152"/>
              </p:ext>
            </p:extLst>
          </p:nvPr>
        </p:nvGraphicFramePr>
        <p:xfrm>
          <a:off x="1943100" y="2133600"/>
          <a:ext cx="5791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43200" y="444500"/>
            <a:ext cx="640080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ar-JO" altLang="en-US" sz="4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لماذا نجري البحوث </a:t>
            </a:r>
            <a:r>
              <a:rPr lang="ar-JO" altLang="en-US" sz="4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العلمية؟</a:t>
            </a:r>
            <a:endParaRPr lang="en-US" altLang="en-US" sz="4000" b="1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5621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29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388"/>
            <a:ext cx="14906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138" cy="762000"/>
          </a:xfrm>
        </p:spPr>
        <p:txBody>
          <a:bodyPr/>
          <a:lstStyle/>
          <a:p>
            <a:r>
              <a:rPr lang="ar-JO" altLang="en-US" smtClean="0">
                <a:ln>
                  <a:noFill/>
                </a:ln>
                <a:latin typeface="Arabic Transparent" panose="020B0604020202020204" pitchFamily="34" charset="0"/>
                <a:cs typeface="Arabic Transparent" panose="020B0604020202020204" pitchFamily="34" charset="0"/>
              </a:rPr>
              <a:t>خطوات البحث العلمي</a:t>
            </a:r>
            <a:endParaRPr lang="en-US" altLang="en-US" smtClean="0">
              <a:ln>
                <a:noFill/>
              </a:ln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990599"/>
          <a:ext cx="8077200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600200" y="350838"/>
            <a:ext cx="6765925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JO" sz="2800" kern="10">
                <a:effectLst>
                  <a:outerShdw blurRad="38100" dist="19049" dir="2700000" algn="tl" rotWithShape="0">
                    <a:schemeClr val="tx1">
                      <a:alpha val="39999"/>
                    </a:schemeClr>
                  </a:outerShdw>
                </a:effectLst>
              </a:rPr>
              <a:t>التساؤل هو الركيزة الرئيسة للبحث العلمي</a:t>
            </a:r>
            <a:endParaRPr lang="en-US" sz="2800" kern="10">
              <a:effectLst>
                <a:outerShdw blurRad="38100" dist="19049" dir="2700000" algn="tl" rotWithShape="0">
                  <a:schemeClr val="tx1">
                    <a:alpha val="39999"/>
                  </a:schemeClr>
                </a:outerShdw>
              </a:effectLst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408238" y="3886200"/>
            <a:ext cx="62785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ar-JO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	بالتأكيد، </a:t>
            </a:r>
            <a:r>
              <a:rPr lang="ar-SA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يبدأ البحث العلمي بسؤال يحتاج إلى إجابة</a:t>
            </a:r>
            <a:r>
              <a:rPr lang="ar-JO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ولا توجد عند الباحث إجابة مباشرة عنه.</a:t>
            </a:r>
            <a:endParaRPr lang="ar-SA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 eaLnBrk="1" hangingPunct="1">
              <a:spcAft>
                <a:spcPct val="0"/>
              </a:spcAft>
              <a:buClrTx/>
              <a:buSzTx/>
              <a:buFontTx/>
              <a:buNone/>
            </a:pPr>
            <a:endParaRPr lang="ar-SA" altLang="en-US" b="1">
              <a:solidFill>
                <a:srgbClr val="DDE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438400" y="1909763"/>
            <a:ext cx="624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JO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برأيكم، كيف يبدأ أي بحث علمي؟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26390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90963" y="4295775"/>
            <a:ext cx="5019675" cy="2057400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70000"/>
              </a:lnSpc>
            </a:pP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	تخيل لو بقيت أساليب زراعة القمح وصناعة الخبز كما هي عندما تعلمها الإنسان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أول مرة؟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(الزيادة في عدد البشر)</a:t>
            </a:r>
          </a:p>
          <a:p>
            <a:pPr algn="just" rtl="1">
              <a:lnSpc>
                <a:spcPct val="170000"/>
              </a:lnSpc>
            </a:pP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	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علمًا بأن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الإنسان قد احتاج إلى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سنوات كثيرة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في البحث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ليحوّل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القمح </a:t>
            </a:r>
            <a:r>
              <a:rPr lang="ar-JO" altLang="en-US" sz="2000" b="1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إلى خبز</a:t>
            </a:r>
            <a:r>
              <a:rPr lang="ar-JO" altLang="en-US" sz="2000" dirty="0" smtClean="0">
                <a:latin typeface="Arabic Transparent" panose="020B0604020202020204" pitchFamily="34" charset="0"/>
                <a:cs typeface="Arabic Transparent" panose="020B0604020202020204" pitchFamily="34" charset="0"/>
              </a:rPr>
              <a:t>.</a:t>
            </a:r>
            <a:endParaRPr lang="ar-JO" altLang="en-US" sz="2000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  <a:p>
            <a:pPr algn="just" rtl="1">
              <a:lnSpc>
                <a:spcPct val="170000"/>
              </a:lnSpc>
            </a:pPr>
            <a:endParaRPr lang="en-CA" altLang="en-US" sz="2000" dirty="0" smtClean="0"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38400" y="207963"/>
            <a:ext cx="6667500" cy="1077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ar-JO" altLang="en-US" b="1" dirty="0" smtClean="0"/>
              <a:t>البحث العلمي محاولة للبحث عن إجابات لأسئلة متعلقة بظاهرة معينة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377950"/>
            <a:ext cx="2149475" cy="2682875"/>
          </a:xfrm>
          <a:prstGeom prst="rect">
            <a:avLst/>
          </a:prstGeom>
          <a:noFill/>
          <a:ln w="9525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BakeryC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5725"/>
            <a:ext cx="1982788" cy="2727325"/>
          </a:xfrm>
          <a:prstGeom prst="rect">
            <a:avLst/>
          </a:prstGeom>
          <a:noFill/>
          <a:ln w="9525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7950"/>
            <a:ext cx="2133600" cy="2682875"/>
          </a:xfrm>
          <a:prstGeom prst="rect">
            <a:avLst/>
          </a:prstGeom>
          <a:noFill/>
          <a:ln w="9525">
            <a:solidFill>
              <a:srgbClr val="DDEB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267200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395</TotalTime>
  <Words>406</Words>
  <Application>Microsoft Office PowerPoint</Application>
  <PresentationFormat>عرض على الشاشة (3:4)‏</PresentationFormat>
  <Paragraphs>76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Arabic Transparent</vt:lpstr>
      <vt:lpstr>Arial</vt:lpstr>
      <vt:lpstr>Corbel</vt:lpstr>
      <vt:lpstr>Tahoma</vt:lpstr>
      <vt:lpstr>Times New Roman</vt:lpstr>
      <vt:lpstr>Wingdings</vt:lpstr>
      <vt:lpstr>Parallax</vt:lpstr>
      <vt:lpstr>مهارات البحث العلمي</vt:lpstr>
      <vt:lpstr>تعريف البحث العلمي</vt:lpstr>
      <vt:lpstr>البحث العلمي</vt:lpstr>
      <vt:lpstr>عرض تقديمي في PowerPoint</vt:lpstr>
      <vt:lpstr>عرض تقديمي في PowerPoint</vt:lpstr>
      <vt:lpstr>عرض تقديمي في PowerPoint</vt:lpstr>
      <vt:lpstr>خطوات البحث العلمي</vt:lpstr>
      <vt:lpstr>عرض تقديمي في PowerPoint</vt:lpstr>
      <vt:lpstr>عرض تقديمي في PowerPoint</vt:lpstr>
      <vt:lpstr>عنوان البحث</vt:lpstr>
      <vt:lpstr>مشكلة البحث</vt:lpstr>
      <vt:lpstr>خطة البحث</vt:lpstr>
      <vt:lpstr>عرض تقديمي في PowerPoint</vt:lpstr>
      <vt:lpstr>عرض تقديمي في PowerPoint</vt:lpstr>
      <vt:lpstr>جمع البيانات وتوثيقها</vt:lpstr>
      <vt:lpstr>الوصول لنتائج الدراسة وتفسيرها</vt:lpstr>
      <vt:lpstr>كتابة تقرير البحث</vt:lpstr>
      <vt:lpstr>من إنجازات البحث العلمي (الاختراعات)</vt:lpstr>
      <vt:lpstr>من إنجازات البحث العلمي (الاختراعات)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shireen_w</dc:creator>
  <cp:lastModifiedBy>Mohammed Shnaiwer</cp:lastModifiedBy>
  <cp:revision>60</cp:revision>
  <dcterms:created xsi:type="dcterms:W3CDTF">2008-11-19T15:19:58Z</dcterms:created>
  <dcterms:modified xsi:type="dcterms:W3CDTF">2022-09-11T05:45:41Z</dcterms:modified>
</cp:coreProperties>
</file>