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79" r:id="rId2"/>
    <p:sldId id="272" r:id="rId3"/>
    <p:sldId id="273" r:id="rId4"/>
    <p:sldId id="274" r:id="rId5"/>
    <p:sldId id="277" r:id="rId6"/>
    <p:sldId id="276" r:id="rId7"/>
    <p:sldId id="322" r:id="rId8"/>
    <p:sldId id="275" r:id="rId9"/>
    <p:sldId id="278" r:id="rId10"/>
    <p:sldId id="334" r:id="rId11"/>
    <p:sldId id="298" r:id="rId12"/>
    <p:sldId id="287" r:id="rId13"/>
    <p:sldId id="303" r:id="rId14"/>
    <p:sldId id="327" r:id="rId15"/>
    <p:sldId id="283" r:id="rId16"/>
    <p:sldId id="337" r:id="rId17"/>
    <p:sldId id="285" r:id="rId18"/>
    <p:sldId id="281" r:id="rId19"/>
    <p:sldId id="286" r:id="rId20"/>
    <p:sldId id="297" r:id="rId21"/>
    <p:sldId id="292" r:id="rId22"/>
    <p:sldId id="293" r:id="rId23"/>
    <p:sldId id="299" r:id="rId24"/>
    <p:sldId id="330" r:id="rId25"/>
    <p:sldId id="323" r:id="rId26"/>
    <p:sldId id="284" r:id="rId27"/>
    <p:sldId id="289" r:id="rId28"/>
    <p:sldId id="300" r:id="rId29"/>
    <p:sldId id="282" r:id="rId30"/>
    <p:sldId id="295" r:id="rId31"/>
    <p:sldId id="328" r:id="rId32"/>
    <p:sldId id="326" r:id="rId33"/>
    <p:sldId id="291" r:id="rId34"/>
    <p:sldId id="333" r:id="rId35"/>
    <p:sldId id="290" r:id="rId36"/>
    <p:sldId id="324" r:id="rId37"/>
    <p:sldId id="325" r:id="rId38"/>
    <p:sldId id="329" r:id="rId39"/>
    <p:sldId id="336" r:id="rId40"/>
    <p:sldId id="294" r:id="rId41"/>
    <p:sldId id="296" r:id="rId42"/>
    <p:sldId id="301" r:id="rId43"/>
    <p:sldId id="302" r:id="rId44"/>
    <p:sldId id="331" r:id="rId45"/>
    <p:sldId id="332" r:id="rId46"/>
    <p:sldId id="33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9" autoAdjust="0"/>
    <p:restoredTop sz="94660"/>
  </p:normalViewPr>
  <p:slideViewPr>
    <p:cSldViewPr>
      <p:cViewPr>
        <p:scale>
          <a:sx n="69" d="100"/>
          <a:sy n="69" d="100"/>
        </p:scale>
        <p:origin x="-1632" y="-4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99AB3-FCD6-4E40-A125-A864097E7AFD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CD007-3214-483B-9758-A817466F0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6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D007-3214-483B-9758-A817466F029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D007-3214-483B-9758-A817466F0299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D007-3214-483B-9758-A817466F0299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D007-3214-483B-9758-A817466F0299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D007-3214-483B-9758-A817466F0299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D007-3214-483B-9758-A817466F0299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D007-3214-483B-9758-A817466F0299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D007-3214-483B-9758-A817466F0299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D007-3214-483B-9758-A817466F0299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D007-3214-483B-9758-A817466F0299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D007-3214-483B-9758-A817466F029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D007-3214-483B-9758-A817466F029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D007-3214-483B-9758-A817466F029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D007-3214-483B-9758-A817466F029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D007-3214-483B-9758-A817466F029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D007-3214-483B-9758-A817466F029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D007-3214-483B-9758-A817466F0299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D007-3214-483B-9758-A817466F0299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DD98-130C-452A-B2A8-B3A9F7FD958E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4FFB-D18D-4D5F-906B-35BC3B88BE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706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DD98-130C-452A-B2A8-B3A9F7FD958E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4FFB-D18D-4D5F-906B-35BC3B88BE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81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DD98-130C-452A-B2A8-B3A9F7FD958E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4FFB-D18D-4D5F-906B-35BC3B88BE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643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DD98-130C-452A-B2A8-B3A9F7FD958E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4FFB-D18D-4D5F-906B-35BC3B88BE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51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DD98-130C-452A-B2A8-B3A9F7FD958E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4FFB-D18D-4D5F-906B-35BC3B88BE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542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DD98-130C-452A-B2A8-B3A9F7FD958E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4FFB-D18D-4D5F-906B-35BC3B88BE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DD98-130C-452A-B2A8-B3A9F7FD958E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4FFB-D18D-4D5F-906B-35BC3B88BE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50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DD98-130C-452A-B2A8-B3A9F7FD958E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4FFB-D18D-4D5F-906B-35BC3B88BE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072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DD98-130C-452A-B2A8-B3A9F7FD958E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4FFB-D18D-4D5F-906B-35BC3B88BE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73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DD98-130C-452A-B2A8-B3A9F7FD958E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4FFB-D18D-4D5F-906B-35BC3B88BE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4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DD98-130C-452A-B2A8-B3A9F7FD958E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4FFB-D18D-4D5F-906B-35BC3B88BE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10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FDD98-130C-452A-B2A8-B3A9F7FD958E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24FFB-D18D-4D5F-906B-35BC3B88BE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68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12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99592" y="21372"/>
            <a:ext cx="8352928" cy="5976664"/>
          </a:xfrm>
        </p:spPr>
        <p:txBody>
          <a:bodyPr>
            <a:noAutofit/>
          </a:bodyPr>
          <a:lstStyle/>
          <a:p>
            <a:pPr rtl="1"/>
            <a:r>
              <a:rPr lang="ar-JO" sz="9600" dirty="0" smtClean="0">
                <a:solidFill>
                  <a:schemeClr val="accent3">
                    <a:lumMod val="50000"/>
                  </a:schemeClr>
                </a:solidFill>
                <a:cs typeface="AGA Kayrawan Regular" pitchFamily="2" charset="-78"/>
              </a:rPr>
              <a:t>تكريم المدارس المشاركة في مبادرة </a:t>
            </a:r>
            <a:br>
              <a:rPr lang="ar-JO" sz="9600" dirty="0" smtClean="0">
                <a:solidFill>
                  <a:schemeClr val="accent3">
                    <a:lumMod val="50000"/>
                  </a:schemeClr>
                </a:solidFill>
                <a:cs typeface="AGA Kayrawan Regular" pitchFamily="2" charset="-78"/>
              </a:rPr>
            </a:br>
            <a:r>
              <a:rPr lang="ar-JO" sz="9600" dirty="0" smtClean="0">
                <a:solidFill>
                  <a:schemeClr val="accent3">
                    <a:lumMod val="50000"/>
                  </a:schemeClr>
                </a:solidFill>
                <a:cs typeface="AGA Kayrawan Regular" pitchFamily="2" charset="-78"/>
              </a:rPr>
              <a:t>وطني في رسمي</a:t>
            </a:r>
            <a:endParaRPr lang="en-US" sz="9600" dirty="0">
              <a:solidFill>
                <a:schemeClr val="accent3">
                  <a:lumMod val="50000"/>
                </a:schemeClr>
              </a:solidFill>
              <a:cs typeface="AGA Kayrawan Regular" pitchFamily="2" charset="-78"/>
            </a:endParaRPr>
          </a:p>
        </p:txBody>
      </p:sp>
      <p:pic>
        <p:nvPicPr>
          <p:cNvPr id="3" name="درب النجاح - حمود الخض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668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1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ام الحيران الثانوية للبنات</a:t>
            </a:r>
            <a:endParaRPr lang="en-US" dirty="0"/>
          </a:p>
        </p:txBody>
      </p:sp>
      <p:pic>
        <p:nvPicPr>
          <p:cNvPr id="12290" name="Picture 2" descr="C:\Users\DELL\Desktop\مدرسة ام الحيران الثانوية للبنات\WhatsApp Image 2019-12-24 at 15.11.50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4648200" y="4000500"/>
            <a:ext cx="4495800" cy="2857500"/>
          </a:xfrm>
          <a:prstGeom prst="rect">
            <a:avLst/>
          </a:prstGeom>
          <a:noFill/>
        </p:spPr>
      </p:pic>
      <p:pic>
        <p:nvPicPr>
          <p:cNvPr id="12291" name="Picture 3" descr="C:\Users\DELL\Desktop\مدرسة ام الحيران الثانوية للبنات\WhatsApp Image 2019-12-24 at 15.12.35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895351" y="3105151"/>
            <a:ext cx="2857499" cy="4648202"/>
          </a:xfrm>
          <a:prstGeom prst="rect">
            <a:avLst/>
          </a:prstGeom>
          <a:noFill/>
        </p:spPr>
      </p:pic>
      <p:pic>
        <p:nvPicPr>
          <p:cNvPr id="12292" name="Picture 4" descr="C:\Users\DELL\Desktop\مدرسة ام الحيران الثانوية للبنات\WhatsApp Image 2019-12-24 at 15.12.34 (2)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3321844" y="259556"/>
            <a:ext cx="2743199" cy="4814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رقية بنت الرسول</a:t>
            </a:r>
            <a:endParaRPr lang="en-US" dirty="0"/>
          </a:p>
        </p:txBody>
      </p:sp>
      <p:pic>
        <p:nvPicPr>
          <p:cNvPr id="19458" name="Picture 2" descr="C:\Users\DELL\Desktop\مدرسة رقية بنت الرسول\WhatsApp Image 2019-12-24 at 15.08.10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1" y="2320926"/>
            <a:ext cx="4114800" cy="4537074"/>
          </a:xfrm>
          <a:prstGeom prst="rect">
            <a:avLst/>
          </a:prstGeom>
          <a:noFill/>
        </p:spPr>
      </p:pic>
      <p:pic>
        <p:nvPicPr>
          <p:cNvPr id="19459" name="Picture 3" descr="C:\Users\DELL\Desktop\مدرسة رقية بنت الرسول\WhatsApp Image 2019-12-24 at 15.09.3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-5" y="2362200"/>
            <a:ext cx="5029203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   مدرسة الجويدةالأساسية المختلطة</a:t>
            </a:r>
            <a:endParaRPr lang="en-US" dirty="0"/>
          </a:p>
        </p:txBody>
      </p:sp>
      <p:pic>
        <p:nvPicPr>
          <p:cNvPr id="8194" name="Picture 2" descr="C:\Users\DELL\Desktop\مدرسة الجويدة الاساسية المختلطة\WhatsApp Image 2019-12-24 at 15.10.2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209800"/>
            <a:ext cx="3227387" cy="2306240"/>
          </a:xfrm>
          <a:prstGeom prst="rect">
            <a:avLst/>
          </a:prstGeom>
          <a:noFill/>
        </p:spPr>
      </p:pic>
      <p:pic>
        <p:nvPicPr>
          <p:cNvPr id="8195" name="Picture 3" descr="C:\Users\DELL\Desktop\مدرسة الجويدة الاساسية المختلطة\WhatsApp Image 2019-12-24 at 15.10.25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1600200" y="2209796"/>
            <a:ext cx="3200400" cy="2347910"/>
          </a:xfrm>
          <a:prstGeom prst="rect">
            <a:avLst/>
          </a:prstGeom>
          <a:noFill/>
        </p:spPr>
      </p:pic>
      <p:pic>
        <p:nvPicPr>
          <p:cNvPr id="8196" name="Picture 4" descr="C:\Users\DELL\Desktop\مدرسة الجويدة الاساسية المختلطة\WhatsApp Image 2019-12-24 at 15.06.55 (1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4514850"/>
            <a:ext cx="3124200" cy="2343150"/>
          </a:xfrm>
          <a:prstGeom prst="rect">
            <a:avLst/>
          </a:prstGeom>
          <a:noFill/>
        </p:spPr>
      </p:pic>
      <p:pic>
        <p:nvPicPr>
          <p:cNvPr id="6" name="Picture 3" descr="C:\Users\DELL\Desktop\مدرسة الجويدة الاساسية\WhatsApp Image 2019-12-24 at 15.06.55 (2)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572000"/>
            <a:ext cx="3276600" cy="2286000"/>
          </a:xfrm>
          <a:prstGeom prst="rect">
            <a:avLst/>
          </a:prstGeom>
          <a:noFill/>
        </p:spPr>
      </p:pic>
      <p:pic>
        <p:nvPicPr>
          <p:cNvPr id="7" name="Picture 2" descr="C:\Users\DELL\Desktop\مدرسة الجويدة الاساسية\WhatsApp Image 2019-12-24 at 15.10.24 (3)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4495800"/>
            <a:ext cx="2819400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JO" dirty="0" smtClean="0"/>
              <a:t>مدرسة صفية بنت عبد المطلب الأساسية الأولى</a:t>
            </a:r>
            <a:endParaRPr lang="en-US" dirty="0"/>
          </a:p>
        </p:txBody>
      </p:sp>
      <p:pic>
        <p:nvPicPr>
          <p:cNvPr id="24578" name="Picture 2" descr="C:\Users\DELL\Desktop\مدرسة صفية بنت عبد المطلب الاساسية الاولى\WhatsApp Image 2019-12-24 at 15.08.44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2244725" y="3082925"/>
            <a:ext cx="4425950" cy="3124200"/>
          </a:xfrm>
          <a:prstGeom prst="rect">
            <a:avLst/>
          </a:prstGeom>
          <a:noFill/>
        </p:spPr>
      </p:pic>
      <p:pic>
        <p:nvPicPr>
          <p:cNvPr id="24579" name="Picture 3" descr="C:\Users\DELL\Desktop\مدرسة صفية بنت عبد المطلب الاساسية الاولى\WhatsApp Image 2019-12-24 at 15.12.38 (1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266700" y="3695700"/>
            <a:ext cx="3429000" cy="2895600"/>
          </a:xfrm>
          <a:prstGeom prst="rect">
            <a:avLst/>
          </a:prstGeom>
          <a:noFill/>
        </p:spPr>
      </p:pic>
      <p:pic>
        <p:nvPicPr>
          <p:cNvPr id="24580" name="Picture 4" descr="C:\Users\DELL\Desktop\مدرسة صفية بنت عبد المطلب الاساسية الاولى\WhatsApp Image 2019-12-24 at 15.08.47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0" y="3276600"/>
            <a:ext cx="3124200" cy="3581400"/>
          </a:xfrm>
          <a:prstGeom prst="rect">
            <a:avLst/>
          </a:prstGeom>
          <a:noFill/>
        </p:spPr>
      </p:pic>
      <p:pic>
        <p:nvPicPr>
          <p:cNvPr id="7" name="Picture 3" descr="C:\Users\DELL\Desktop\مدرسة صفية بنت عبد المطلب الاساسية الاولى\WhatsApp Image 2019-12-24 at 15.12.38 (1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228600" y="3810000"/>
            <a:ext cx="3429000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القويسمة و ابو علندا المهنية</a:t>
            </a:r>
            <a:endParaRPr lang="en-US" dirty="0"/>
          </a:p>
        </p:txBody>
      </p:sp>
      <p:pic>
        <p:nvPicPr>
          <p:cNvPr id="5122" name="Picture 2" descr="C:\Users\DELL\Desktop\مدرسة القويسمة و ابو علندا المهنية\WhatsApp Image 2019-12-24 at 15.10.2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1" y="3429000"/>
            <a:ext cx="4572000" cy="3429000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   مدرسة الجويدة الثانوية للبنات</a:t>
            </a:r>
            <a:endParaRPr lang="en-US" dirty="0"/>
          </a:p>
        </p:txBody>
      </p:sp>
      <p:pic>
        <p:nvPicPr>
          <p:cNvPr id="4098" name="Picture 2" descr="C:\Users\DELL\Desktop\مدرسة الجويدة الثانوية للبنات\WhatsApp Image 2019-12-24 at 15.10.5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4724400" y="4267200"/>
            <a:ext cx="3149600" cy="2362200"/>
          </a:xfrm>
          <a:prstGeom prst="rect">
            <a:avLst/>
          </a:prstGeom>
          <a:noFill/>
        </p:spPr>
      </p:pic>
      <p:pic>
        <p:nvPicPr>
          <p:cNvPr id="4099" name="Picture 3" descr="C:\Users\DELL\Desktop\مدرسة الجويدة الثانوية للبنات\WhatsApp Image 2019-12-24 at 15.10.27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1524000" y="4267200"/>
            <a:ext cx="3058584" cy="2293938"/>
          </a:xfrm>
          <a:prstGeom prst="rect">
            <a:avLst/>
          </a:prstGeom>
          <a:noFill/>
        </p:spPr>
      </p:pic>
      <p:pic>
        <p:nvPicPr>
          <p:cNvPr id="4100" name="Picture 4" descr="C:\Users\DELL\Desktop\مدرسة الجويدة الثانوية للبنات\WhatsApp Image 2019-12-24 at 15.06.5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676400"/>
            <a:ext cx="2743200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خريبة السوق الثانوية للبنات</a:t>
            </a:r>
            <a:endParaRPr lang="en-US" dirty="0"/>
          </a:p>
        </p:txBody>
      </p:sp>
      <p:pic>
        <p:nvPicPr>
          <p:cNvPr id="15362" name="Picture 2" descr="C:\Users\DELL\Desktop\مدرسة خريبة السوق الثانوية للبنات\WhatsApp Image 2019-12-24 at 15.12.37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2492375"/>
            <a:ext cx="5820833" cy="4365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   مدرسة البتراء الأساسية المختلطة</a:t>
            </a:r>
            <a:endParaRPr lang="en-US" dirty="0"/>
          </a:p>
        </p:txBody>
      </p:sp>
      <p:pic>
        <p:nvPicPr>
          <p:cNvPr id="6146" name="Picture 2" descr="C:\Users\DELL\Desktop\مدرسة البترا الاساسية المختلطة\WhatsApp Image 2019-12-24 at 15.06.53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905000"/>
            <a:ext cx="5689600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   مدرسة الحسنية الاساسية المختلطة</a:t>
            </a:r>
            <a:endParaRPr lang="en-US" dirty="0"/>
          </a:p>
        </p:txBody>
      </p:sp>
      <p:pic>
        <p:nvPicPr>
          <p:cNvPr id="2050" name="Picture 2" descr="C:\Users\DELL\Desktop\مدرسة الحسنية الاساسية المحتلطة\WhatsApp Image 2019-12-24 at 15.06.5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057400"/>
            <a:ext cx="4724400" cy="3797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    مدرسة الحسنية الثانوية للبنات </a:t>
            </a:r>
            <a:endParaRPr lang="en-US" dirty="0"/>
          </a:p>
        </p:txBody>
      </p:sp>
      <p:pic>
        <p:nvPicPr>
          <p:cNvPr id="7170" name="Picture 2" descr="C:\Users\DELL\Desktop\مدرسة الحسنية الثانوية للبنات\WhatsApp Image 2019-12-24 at 15.10.2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353844" y="2037556"/>
            <a:ext cx="2862262" cy="3816350"/>
          </a:xfrm>
          <a:prstGeom prst="rect">
            <a:avLst/>
          </a:prstGeom>
          <a:noFill/>
        </p:spPr>
      </p:pic>
      <p:pic>
        <p:nvPicPr>
          <p:cNvPr id="7171" name="Picture 3" descr="C:\Users\DELL\Desktop\مدرسة الحسنية الثانوية للبنات\WhatsApp Image 2019-12-24 at 15.06.54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514600"/>
            <a:ext cx="3803651" cy="2852738"/>
          </a:xfrm>
          <a:prstGeom prst="rect">
            <a:avLst/>
          </a:prstGeom>
          <a:noFill/>
        </p:spPr>
      </p:pic>
      <p:pic>
        <p:nvPicPr>
          <p:cNvPr id="6" name="Picture 3" descr="C:\Users\DELL\Desktop\مدرسة الحسنية الثانوية للبنات\WhatsApp Image 2019-12-24 at 15.06.54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3149" y="2514600"/>
            <a:ext cx="3803651" cy="2852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843808" y="404664"/>
            <a:ext cx="6563072" cy="2109936"/>
          </a:xfrm>
        </p:spPr>
        <p:txBody>
          <a:bodyPr>
            <a:noAutofit/>
          </a:bodyPr>
          <a:lstStyle/>
          <a:p>
            <a:r>
              <a:rPr lang="ar-JO" sz="8000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GA Mashq Regular" pitchFamily="2" charset="-78"/>
              </a:rPr>
              <a:t>المرحلة الأساسية</a:t>
            </a:r>
            <a:br>
              <a:rPr lang="ar-JO" sz="8000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GA Mashq Regular" pitchFamily="2" charset="-78"/>
              </a:rPr>
            </a:br>
            <a:r>
              <a:rPr lang="ar-JO" sz="8000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GA Mashq Regular" pitchFamily="2" charset="-78"/>
              </a:rPr>
              <a:t>العليا و الثانوية</a:t>
            </a:r>
            <a:endParaRPr lang="en-US" sz="80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GA Mashq Regular" pitchFamily="2" charset="-78"/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4114800" y="2590800"/>
            <a:ext cx="44748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  <a:cs typeface="AGA Mashq Regular" pitchFamily="2" charset="-78"/>
              </a:rPr>
              <a:t>المركز</a:t>
            </a:r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r-JO" sz="6000" dirty="0">
                <a:solidFill>
                  <a:schemeClr val="accent4">
                    <a:lumMod val="75000"/>
                  </a:schemeClr>
                </a:solidFill>
                <a:cs typeface="AGA Mashq Regular" pitchFamily="2" charset="-78"/>
              </a:rPr>
              <a:t>الثالث</a:t>
            </a:r>
            <a:endParaRPr lang="en-US" sz="6000" dirty="0">
              <a:solidFill>
                <a:schemeClr val="accent4">
                  <a:lumMod val="75000"/>
                </a:schemeClr>
              </a:solidFill>
              <a:cs typeface="AGA Mashq Regular" pitchFamily="2" charset="-78"/>
            </a:endParaRPr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4232564" y="3886200"/>
            <a:ext cx="44748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3">
                    <a:lumMod val="75000"/>
                  </a:schemeClr>
                </a:solidFill>
                <a:cs typeface="AGA Mashq Regular" pitchFamily="2" charset="-78"/>
              </a:rPr>
              <a:t>الطالبة لارا المومني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AGA Mashq Regular" pitchFamily="2" charset="-78"/>
            </a:endParaRP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3318341" y="5181600"/>
            <a:ext cx="58118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3">
                    <a:lumMod val="75000"/>
                  </a:schemeClr>
                </a:solidFill>
                <a:cs typeface="AGA Mashq Regular" pitchFamily="2" charset="-78"/>
              </a:rPr>
              <a:t>مدرسة القويسمة الثانوية للبنات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AGA Mashq Regular" pitchFamily="2" charset="-78"/>
            </a:endParaRPr>
          </a:p>
        </p:txBody>
      </p:sp>
      <p:pic>
        <p:nvPicPr>
          <p:cNvPr id="23554" name="Picture 2" descr="C:\Users\DELL\Downloads\WhatsApp Image 2020-01-08 at 08.15.35 (1).jpeg"/>
          <p:cNvPicPr>
            <a:picLocks noChangeAspect="1" noChangeArrowheads="1"/>
          </p:cNvPicPr>
          <p:nvPr/>
        </p:nvPicPr>
        <p:blipFill>
          <a:blip r:embed="rId3"/>
          <a:srcRect l="8958" t="7949" r="9503" b="13077"/>
          <a:stretch>
            <a:fillRect/>
          </a:stretch>
        </p:blipFill>
        <p:spPr bwMode="auto">
          <a:xfrm>
            <a:off x="228600" y="2209800"/>
            <a:ext cx="3505200" cy="2546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946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JO" dirty="0" smtClean="0"/>
              <a:t>مدرسة ضاحية اسكان القويسمة الأساسية الأولى</a:t>
            </a:r>
            <a:endParaRPr lang="en-US" dirty="0"/>
          </a:p>
        </p:txBody>
      </p:sp>
      <p:pic>
        <p:nvPicPr>
          <p:cNvPr id="18434" name="Picture 2" descr="C:\Users\DELL\Desktop\مدرسة ضاحية اسكان القويسمة الاساسية الاولى\WhatsApp Image 2019-12-24 at 15.10.59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2209800" y="2209800"/>
            <a:ext cx="4673600" cy="441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   مدرسة اسكان الداخلية</a:t>
            </a:r>
            <a:endParaRPr lang="en-US" dirty="0"/>
          </a:p>
        </p:txBody>
      </p:sp>
      <p:pic>
        <p:nvPicPr>
          <p:cNvPr id="13318" name="Picture 6" descr="C:\Users\DELL\Desktop\مدرسة اسكان الداخلية\WhatsApp Image 2019-12-24 at 15.11.0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2324099" y="3314700"/>
            <a:ext cx="4495801" cy="2590800"/>
          </a:xfrm>
          <a:prstGeom prst="rect">
            <a:avLst/>
          </a:prstGeom>
          <a:noFill/>
        </p:spPr>
      </p:pic>
      <p:pic>
        <p:nvPicPr>
          <p:cNvPr id="13319" name="Picture 7" descr="C:\Users\DELL\Desktop\مدرسة اسكان الداخلية\WhatsApp Image 2019-12-24 at 15.11.00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1981200"/>
            <a:ext cx="3276600" cy="2369344"/>
          </a:xfrm>
          <a:prstGeom prst="rect">
            <a:avLst/>
          </a:prstGeom>
          <a:noFill/>
        </p:spPr>
      </p:pic>
      <p:pic>
        <p:nvPicPr>
          <p:cNvPr id="13320" name="Picture 8" descr="C:\Users\DELL\Desktop\مدرسة اسكان الداخلية\WhatsApp Image 2019-12-24 at 15.11.11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343400"/>
            <a:ext cx="3251200" cy="2514600"/>
          </a:xfrm>
          <a:prstGeom prst="rect">
            <a:avLst/>
          </a:prstGeom>
          <a:noFill/>
        </p:spPr>
      </p:pic>
      <p:pic>
        <p:nvPicPr>
          <p:cNvPr id="13321" name="Picture 9" descr="C:\Users\DELL\Desktop\مدرسة اسكان الداخلية\WhatsApp Image 2019-12-24 at 15.11.06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16600" y="4362450"/>
            <a:ext cx="3327400" cy="2495550"/>
          </a:xfrm>
          <a:prstGeom prst="rect">
            <a:avLst/>
          </a:prstGeom>
          <a:noFill/>
        </p:spPr>
      </p:pic>
      <p:pic>
        <p:nvPicPr>
          <p:cNvPr id="13322" name="Picture 10" descr="C:\Users\DELL\Desktop\مدرسة اسكان الداخلية\WhatsApp Image 2019-12-24 at 15.11.09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46763" y="1981200"/>
            <a:ext cx="3297237" cy="2472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مدرسة فاطمة الزهراء الأساسية</a:t>
            </a:r>
            <a:endParaRPr lang="en-US" dirty="0"/>
          </a:p>
        </p:txBody>
      </p:sp>
      <p:pic>
        <p:nvPicPr>
          <p:cNvPr id="14338" name="Picture 2" descr="C:\Users\DELL\Desktop\مدرسة فاطمة الزهراء الاساسية\WhatsApp Image 2019-12-24 at 15.08.43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081212"/>
            <a:ext cx="4343400" cy="4776788"/>
          </a:xfrm>
          <a:prstGeom prst="rect">
            <a:avLst/>
          </a:prstGeom>
          <a:noFill/>
        </p:spPr>
      </p:pic>
      <p:pic>
        <p:nvPicPr>
          <p:cNvPr id="14339" name="Picture 3" descr="C:\Users\DELL\Desktop\مدرسة فاطمة الزهراء الاساسية\WhatsApp Image 2019-12-24 at 15.08.08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57400"/>
            <a:ext cx="4800599" cy="48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القويسمة الثانوية للبنات </a:t>
            </a:r>
            <a:endParaRPr lang="en-US" dirty="0"/>
          </a:p>
        </p:txBody>
      </p:sp>
      <p:pic>
        <p:nvPicPr>
          <p:cNvPr id="20482" name="Picture 2" descr="C:\Users\DELL\Desktop\مدرسة القويسمة الثانوية للبنات\WhatsApp Image 2019-12-24 at 15.08.11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38600"/>
            <a:ext cx="2819400" cy="2819400"/>
          </a:xfrm>
          <a:prstGeom prst="rect">
            <a:avLst/>
          </a:prstGeom>
          <a:noFill/>
        </p:spPr>
      </p:pic>
      <p:pic>
        <p:nvPicPr>
          <p:cNvPr id="20484" name="Picture 4" descr="C:\Users\DELL\Desktop\مدرسة القويسمة الثانوية للبنات\WhatsApp Image 2019-12-24 at 15.08.39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524000"/>
            <a:ext cx="2819400" cy="2546351"/>
          </a:xfrm>
          <a:prstGeom prst="rect">
            <a:avLst/>
          </a:prstGeom>
          <a:noFill/>
        </p:spPr>
      </p:pic>
      <p:pic>
        <p:nvPicPr>
          <p:cNvPr id="20485" name="Picture 5" descr="C:\Users\DELL\Desktop\مدرسة القويسمة الثانوية للبنات\WhatsApp Image 2019-12-24 at 15.08.1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2438400"/>
            <a:ext cx="3505200" cy="4419600"/>
          </a:xfrm>
          <a:prstGeom prst="rect">
            <a:avLst/>
          </a:prstGeom>
          <a:noFill/>
        </p:spPr>
      </p:pic>
      <p:pic>
        <p:nvPicPr>
          <p:cNvPr id="20486" name="Picture 6" descr="C:\Users\DELL\Desktop\مدرسة القويسمة الثانوية للبنات\WhatsApp Image 2019-12-24 at 15.08.12 (2)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524000"/>
            <a:ext cx="2819400" cy="2514600"/>
          </a:xfrm>
          <a:prstGeom prst="rect">
            <a:avLst/>
          </a:prstGeom>
          <a:noFill/>
        </p:spPr>
      </p:pic>
      <p:sp>
        <p:nvSpPr>
          <p:cNvPr id="8" name="عنوان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9" name="Picture 2" descr="C:\Users\DELL\Desktop\مدرسة القويسمة الثانوية للبنات\WhatsApp Image 2019-12-24 at 15.08.11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038600"/>
            <a:ext cx="2819400" cy="2819400"/>
          </a:xfrm>
          <a:prstGeom prst="rect">
            <a:avLst/>
          </a:prstGeom>
          <a:noFill/>
        </p:spPr>
      </p:pic>
      <p:pic>
        <p:nvPicPr>
          <p:cNvPr id="10" name="Picture 5" descr="C:\Users\DELL\Desktop\مدرسة القويسمة الثانوية للبنات\WhatsApp Image 2019-12-24 at 15.08.1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2438400"/>
            <a:ext cx="3352800" cy="4419600"/>
          </a:xfrm>
          <a:prstGeom prst="rect">
            <a:avLst/>
          </a:prstGeom>
          <a:noFill/>
        </p:spPr>
      </p:pic>
      <p:pic>
        <p:nvPicPr>
          <p:cNvPr id="11" name="Picture 6" descr="C:\Users\DELL\Desktop\مدرسة القويسمة الثانوية للبنات\WhatsApp Image 2019-12-24 at 15.08.12 (2)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1524000"/>
            <a:ext cx="2819400" cy="2514600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40386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ابو علندا الثانوية للبنات</a:t>
            </a:r>
            <a:endParaRPr lang="en-US" dirty="0"/>
          </a:p>
        </p:txBody>
      </p:sp>
      <p:pic>
        <p:nvPicPr>
          <p:cNvPr id="8194" name="Picture 2" descr="C:\Users\DELL\Desktop\مدرسة ابو علندا الثانوية للبنات\WhatsApp Image 2019-12-24 at 15.10.23 (2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2400300" y="3086100"/>
            <a:ext cx="4876800" cy="2667000"/>
          </a:xfrm>
          <a:prstGeom prst="rect">
            <a:avLst/>
          </a:prstGeom>
          <a:noFill/>
        </p:spPr>
      </p:pic>
      <p:pic>
        <p:nvPicPr>
          <p:cNvPr id="8195" name="Picture 3" descr="C:\Users\DELL\Desktop\مدرسة ابو علندا الثانوية للبنات\WhatsApp Image 2019-12-24 at 15.10.22 (1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95800"/>
            <a:ext cx="3505200" cy="2362200"/>
          </a:xfrm>
          <a:prstGeom prst="rect">
            <a:avLst/>
          </a:prstGeom>
          <a:noFill/>
        </p:spPr>
      </p:pic>
      <p:pic>
        <p:nvPicPr>
          <p:cNvPr id="8196" name="Picture 4" descr="C:\Users\DELL\Desktop\مدرسة ابو علندا الثانوية للبنات\WhatsApp Image 2019-12-24 at 15.11.44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1981200"/>
            <a:ext cx="2971800" cy="4876800"/>
          </a:xfrm>
          <a:prstGeom prst="rect">
            <a:avLst/>
          </a:prstGeom>
          <a:noFill/>
        </p:spPr>
      </p:pic>
      <p:pic>
        <p:nvPicPr>
          <p:cNvPr id="8197" name="Picture 5" descr="C:\Users\DELL\Desktop\مدرسة ابو علندا الثانوية للبنات\WhatsApp Image 2019-12-24 at 15.10.23 (1)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200000">
            <a:off x="466725" y="1514475"/>
            <a:ext cx="2571750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الحسنية الاساسية للبنين</a:t>
            </a:r>
            <a:endParaRPr lang="en-US" dirty="0"/>
          </a:p>
        </p:txBody>
      </p:sp>
      <p:pic>
        <p:nvPicPr>
          <p:cNvPr id="1026" name="Picture 2" descr="C:\Users\DELL\Desktop\مدرسة الحسنية الاساسية للبنين\WhatsApp Image 2019-12-24 at 15.08.48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3159126"/>
            <a:ext cx="2926555" cy="3698874"/>
          </a:xfrm>
          <a:prstGeom prst="rect">
            <a:avLst/>
          </a:prstGeom>
          <a:noFill/>
        </p:spPr>
      </p:pic>
      <p:pic>
        <p:nvPicPr>
          <p:cNvPr id="1027" name="Picture 3" descr="C:\Users\DELL\Desktop\مدرسة الحسنية الاساسية للبنين\WhatsApp Image 2019-12-24 at 15.08.48 (1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148318"/>
            <a:ext cx="2895600" cy="37096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   مدرسة الملك عبد الله الثاني للتميز</a:t>
            </a:r>
            <a:endParaRPr lang="en-US" dirty="0"/>
          </a:p>
        </p:txBody>
      </p:sp>
      <p:pic>
        <p:nvPicPr>
          <p:cNvPr id="5122" name="Picture 2" descr="C:\Users\DELL\Desktop\مدرسة الملك عبد الله الثاني للتميز\WhatsApp Image 2019-12-24 at 15.06.54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657600"/>
            <a:ext cx="2134791" cy="2846388"/>
          </a:xfrm>
          <a:prstGeom prst="rect">
            <a:avLst/>
          </a:prstGeom>
          <a:noFill/>
        </p:spPr>
      </p:pic>
      <p:pic>
        <p:nvPicPr>
          <p:cNvPr id="5123" name="Picture 3" descr="C:\Users\DELL\Desktop\مدرسة الملك عبد الله الثاني للتميز\WhatsApp Image 2019-12-24 at 15.07.47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3657600"/>
            <a:ext cx="2173287" cy="2897716"/>
          </a:xfrm>
          <a:prstGeom prst="rect">
            <a:avLst/>
          </a:prstGeom>
          <a:noFill/>
        </p:spPr>
      </p:pic>
      <p:pic>
        <p:nvPicPr>
          <p:cNvPr id="5124" name="Picture 4" descr="C:\Users\DELL\Desktop\مدرسة الملك عبد الله الثاني للتميز\WhatsApp Image 2019-12-24 at 15.10.27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1905000"/>
            <a:ext cx="4191001" cy="3086101"/>
          </a:xfrm>
          <a:prstGeom prst="rect">
            <a:avLst/>
          </a:prstGeom>
          <a:noFill/>
        </p:spPr>
      </p:pic>
      <p:sp>
        <p:nvSpPr>
          <p:cNvPr id="6" name="عنوان 1"/>
          <p:cNvSpPr txBox="1">
            <a:spLocks/>
          </p:cNvSpPr>
          <p:nvPr/>
        </p:nvSpPr>
        <p:spPr>
          <a:xfrm>
            <a:off x="491836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7" name="Picture 2" descr="C:\Users\DELL\Desktop\مدرسة الملك عبد الله الثاني للتميز\WhatsApp Image 2019-12-24 at 15.06.54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436" y="3657600"/>
            <a:ext cx="2134791" cy="2846388"/>
          </a:xfrm>
          <a:prstGeom prst="rect">
            <a:avLst/>
          </a:prstGeom>
          <a:noFill/>
        </p:spPr>
      </p:pic>
      <p:pic>
        <p:nvPicPr>
          <p:cNvPr id="8" name="Picture 4" descr="C:\Users\DELL\Desktop\مدرسة الملك عبد الله الثاني للتميز\WhatsApp Image 2019-12-24 at 15.10.27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3036" y="1905000"/>
            <a:ext cx="4191001" cy="3086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   مدرسة جاوا الشرقية الثانوية للبنات</a:t>
            </a:r>
            <a:endParaRPr lang="en-US" dirty="0"/>
          </a:p>
        </p:txBody>
      </p:sp>
      <p:pic>
        <p:nvPicPr>
          <p:cNvPr id="10242" name="Picture 2" descr="C:\Users\DELL\Desktop\مدرسة جاوا الشرقية الثانوية للبنات\WhatsApp Image 2019-12-24 at 15.08.0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6772" y="3408362"/>
            <a:ext cx="2587228" cy="3449638"/>
          </a:xfrm>
          <a:prstGeom prst="rect">
            <a:avLst/>
          </a:prstGeom>
          <a:noFill/>
        </p:spPr>
      </p:pic>
      <p:pic>
        <p:nvPicPr>
          <p:cNvPr id="10243" name="Picture 3" descr="C:\Users\DELL\Desktop\مدرسة جاوا الشرقية الثانوية للبنات\WhatsApp Image 2019-12-24 at 15.08.03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3429001"/>
            <a:ext cx="2571749" cy="3429000"/>
          </a:xfrm>
          <a:prstGeom prst="rect">
            <a:avLst/>
          </a:prstGeom>
          <a:noFill/>
        </p:spPr>
      </p:pic>
      <p:pic>
        <p:nvPicPr>
          <p:cNvPr id="10244" name="Picture 4" descr="C:\Users\DELL\Desktop\مدرسة جاوا الشرقية الثانوية للبنات\WhatsApp Image 2019-12-24 at 15.11.15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1905000"/>
            <a:ext cx="3962400" cy="2914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أم قصير و المقابلين الثانوية للبنات </a:t>
            </a:r>
            <a:endParaRPr lang="en-US" dirty="0"/>
          </a:p>
        </p:txBody>
      </p:sp>
      <p:pic>
        <p:nvPicPr>
          <p:cNvPr id="21506" name="Picture 2" descr="C:\Users\DELL\Desktop\مدرسة ام قصير و المقابلين الثانوية للبنات\WhatsApp Image 2019-12-24 at 15.09.32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191919" y="3952081"/>
            <a:ext cx="2347913" cy="3130550"/>
          </a:xfrm>
          <a:prstGeom prst="rect">
            <a:avLst/>
          </a:prstGeom>
          <a:noFill/>
        </p:spPr>
      </p:pic>
      <p:pic>
        <p:nvPicPr>
          <p:cNvPr id="21507" name="Picture 3" descr="C:\Users\DELL\Desktop\مدرسة ام قصير و المقابلين الثانوية للبنات\WhatsApp Image 2019-12-24 at 15.08.10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1600200"/>
            <a:ext cx="3632200" cy="2724150"/>
          </a:xfrm>
          <a:prstGeom prst="rect">
            <a:avLst/>
          </a:prstGeom>
          <a:noFill/>
        </p:spPr>
      </p:pic>
      <p:pic>
        <p:nvPicPr>
          <p:cNvPr id="21508" name="Picture 4" descr="C:\Users\DELL\Desktop\مدرسة ام قصير و المقابلين الثانوية للبنات\WhatsApp Image 2019-12-24 at 15.09.3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4343400"/>
            <a:ext cx="3062817" cy="2297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   مدرسة أم الحيران الاساسية للبنات </a:t>
            </a:r>
            <a:endParaRPr lang="en-US" dirty="0"/>
          </a:p>
        </p:txBody>
      </p:sp>
      <p:pic>
        <p:nvPicPr>
          <p:cNvPr id="3074" name="Picture 2" descr="C:\Users\DELL\Desktop\مدرسة ام الحيران الاساسية للبنات\WhatsApp Image 2019-12-24 at 15.08.4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676400"/>
            <a:ext cx="2252662" cy="3003550"/>
          </a:xfrm>
          <a:prstGeom prst="rect">
            <a:avLst/>
          </a:prstGeom>
          <a:noFill/>
        </p:spPr>
      </p:pic>
      <p:pic>
        <p:nvPicPr>
          <p:cNvPr id="3075" name="Picture 3" descr="C:\Users\DELL\Desktop\مدرسة ام الحيران الاساسية للبنات\WhatsApp Image 2019-12-24 at 15.08.05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1981200"/>
            <a:ext cx="2057400" cy="2743200"/>
          </a:xfrm>
          <a:prstGeom prst="rect">
            <a:avLst/>
          </a:prstGeom>
          <a:noFill/>
        </p:spPr>
      </p:pic>
      <p:pic>
        <p:nvPicPr>
          <p:cNvPr id="3076" name="Picture 4" descr="C:\Users\DELL\Desktop\مدرسة ام الحيران الاساسية للبنات\WhatsApp Image 2019-12-24 at 15.11.5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1905000"/>
            <a:ext cx="2057400" cy="2743200"/>
          </a:xfrm>
          <a:prstGeom prst="rect">
            <a:avLst/>
          </a:prstGeom>
          <a:noFill/>
        </p:spPr>
      </p:pic>
      <p:pic>
        <p:nvPicPr>
          <p:cNvPr id="3077" name="Picture 5" descr="C:\Users\DELL\Desktop\مدرسة ام الحيران الاساسية للبنات\WhatsApp Image 2019-12-24 at 15.12.31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3564930" y="4077692"/>
            <a:ext cx="2187178" cy="3373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4211960" y="2398894"/>
            <a:ext cx="44748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  <a:cs typeface="AGA Mashq Regular" pitchFamily="2" charset="-78"/>
              </a:rPr>
              <a:t>المركز</a:t>
            </a:r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  <a:cs typeface="AGA Mashq Regular" pitchFamily="2" charset="-78"/>
              </a:rPr>
              <a:t>الثاني</a:t>
            </a:r>
            <a:endParaRPr lang="en-US" sz="6000" dirty="0">
              <a:solidFill>
                <a:schemeClr val="accent4">
                  <a:lumMod val="75000"/>
                </a:schemeClr>
              </a:solidFill>
              <a:cs typeface="AGA Mashq Regular" pitchFamily="2" charset="-78"/>
            </a:endParaRPr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2580928" y="279149"/>
            <a:ext cx="6563072" cy="2109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8000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GA Mashq Regular" pitchFamily="2" charset="-78"/>
              </a:rPr>
              <a:t>المرحلة الأساسية</a:t>
            </a:r>
            <a:br>
              <a:rPr lang="ar-JO" sz="8000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GA Mashq Regular" pitchFamily="2" charset="-78"/>
              </a:rPr>
            </a:br>
            <a:r>
              <a:rPr lang="ar-JO" sz="8000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GA Mashq Regular" pitchFamily="2" charset="-78"/>
              </a:rPr>
              <a:t>العليا و الثانوية</a:t>
            </a:r>
            <a:endParaRPr lang="en-US" sz="80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GA Mashq Regular" pitchFamily="2" charset="-78"/>
            </a:endParaRP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4232564" y="3886200"/>
            <a:ext cx="44748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3">
                    <a:lumMod val="75000"/>
                  </a:schemeClr>
                </a:solidFill>
                <a:cs typeface="AGA Mashq Regular" pitchFamily="2" charset="-78"/>
              </a:rPr>
              <a:t>الطالبة ايناس أبو غليون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AGA Mashq Regular" pitchFamily="2" charset="-78"/>
            </a:endParaRP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3318341" y="5181600"/>
            <a:ext cx="58118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3">
                    <a:lumMod val="75000"/>
                  </a:schemeClr>
                </a:solidFill>
                <a:cs typeface="AGA Mashq Regular" pitchFamily="2" charset="-78"/>
              </a:rPr>
              <a:t>مدرسة خديجة بنت خويلد الثانوية للبنات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AGA Mashq Regular" pitchFamily="2" charset="-78"/>
            </a:endParaRPr>
          </a:p>
        </p:txBody>
      </p:sp>
      <p:pic>
        <p:nvPicPr>
          <p:cNvPr id="21506" name="Picture 2" descr="C:\Users\DELL\Desktop\WhatsApp Image 2020-01-08 at 08.15.3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12081">
            <a:off x="560617" y="1840398"/>
            <a:ext cx="2924161" cy="3427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833545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مدرسة الأمام البخاري المختلطة </a:t>
            </a:r>
            <a:endParaRPr lang="en-US" dirty="0"/>
          </a:p>
        </p:txBody>
      </p:sp>
      <p:pic>
        <p:nvPicPr>
          <p:cNvPr id="16386" name="Picture 2" descr="C:\Users\DELL\Desktop\مدرسة الامام البخاري الاساسي المختلطة\WhatsApp Image 2019-12-24 at 15.08.41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22562"/>
            <a:ext cx="2590800" cy="4135438"/>
          </a:xfrm>
          <a:prstGeom prst="rect">
            <a:avLst/>
          </a:prstGeom>
          <a:noFill/>
        </p:spPr>
      </p:pic>
      <p:pic>
        <p:nvPicPr>
          <p:cNvPr id="16388" name="Picture 4" descr="C:\Users\DELL\Desktop\مدرسة الامام البخاري الاساسي المختلطة\WhatsApp Image 2019-12-24 at 15.08.42 (2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2514600" y="4495800"/>
            <a:ext cx="3581400" cy="2362200"/>
          </a:xfrm>
          <a:prstGeom prst="rect">
            <a:avLst/>
          </a:prstGeom>
          <a:noFill/>
        </p:spPr>
      </p:pic>
      <p:pic>
        <p:nvPicPr>
          <p:cNvPr id="16389" name="Picture 5" descr="C:\Users\DELL\Desktop\مدرسة الامام البخاري الاساسي المختلطة\WhatsApp Image 2019-12-24 at 15.08.4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2954337" y="1389061"/>
            <a:ext cx="2778126" cy="3505200"/>
          </a:xfrm>
          <a:prstGeom prst="rect">
            <a:avLst/>
          </a:prstGeom>
          <a:noFill/>
        </p:spPr>
      </p:pic>
      <p:pic>
        <p:nvPicPr>
          <p:cNvPr id="3" name="Picture 2" descr="C:\Users\DELL\Desktop\مدرسة الامام البخاري الاساسي المختلطة\WhatsApp Image 2019-12-24 at 15.08.09 (2)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9572" y="2798762"/>
            <a:ext cx="3044428" cy="4059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يافا الاساسية الثانية المختلطة</a:t>
            </a:r>
            <a:endParaRPr lang="en-US" dirty="0"/>
          </a:p>
        </p:txBody>
      </p:sp>
      <p:pic>
        <p:nvPicPr>
          <p:cNvPr id="6146" name="Picture 2" descr="C:\Users\DELL\Desktop\مدرسة يافا الاساسية الثانية المختلطة\WhatsApp Image 2019-12-24 at 15.09.4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82800"/>
            <a:ext cx="4648200" cy="4775200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2057400"/>
            <a:ext cx="4495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امنة بنت وهب</a:t>
            </a:r>
            <a:endParaRPr lang="en-US" dirty="0"/>
          </a:p>
        </p:txBody>
      </p:sp>
      <p:pic>
        <p:nvPicPr>
          <p:cNvPr id="4098" name="Picture 2" descr="C:\Users\DELL\Desktop\مدرسة امنة بنت وهب\WhatsApp Image 2019-12-24 at 15.09.35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2486025" y="2924175"/>
            <a:ext cx="4495800" cy="3371850"/>
          </a:xfrm>
          <a:prstGeom prst="rect">
            <a:avLst/>
          </a:prstGeom>
          <a:noFill/>
        </p:spPr>
      </p:pic>
      <p:pic>
        <p:nvPicPr>
          <p:cNvPr id="4099" name="Picture 3" descr="C:\Users\DELL\Desktop\مدرسة امنة بنت وهب\WhatsApp Image 2019-12-24 at 15.09.36 (1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4648201"/>
            <a:ext cx="2743200" cy="2209800"/>
          </a:xfrm>
          <a:prstGeom prst="rect">
            <a:avLst/>
          </a:prstGeom>
          <a:noFill/>
        </p:spPr>
      </p:pic>
      <p:pic>
        <p:nvPicPr>
          <p:cNvPr id="4100" name="Picture 4" descr="C:\Users\DELL\Desktop\مدرسة امنة بنت وهب\WhatsApp Image 2019-12-24 at 15.09.36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97347" y="2362200"/>
            <a:ext cx="2746653" cy="2286000"/>
          </a:xfrm>
          <a:prstGeom prst="rect">
            <a:avLst/>
          </a:prstGeom>
          <a:noFill/>
        </p:spPr>
      </p:pic>
      <p:pic>
        <p:nvPicPr>
          <p:cNvPr id="4101" name="Picture 5" descr="C:\Users\DELL\Desktop\مدرسة امنة بنت وهب\WhatsApp Image 2019-12-24 at 15.09.39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362200"/>
            <a:ext cx="3048000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DELL\Desktop\مدرسة شجرة الدر الاساسية الاولى للبنات\WhatsApp Image 2019-12-24 at 15.11.4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143000"/>
            <a:ext cx="4419601" cy="2703910"/>
          </a:xfrm>
          <a:prstGeom prst="rect">
            <a:avLst/>
          </a:prstGeom>
          <a:noFill/>
        </p:spPr>
      </p:pic>
      <p:pic>
        <p:nvPicPr>
          <p:cNvPr id="12293" name="Picture 5" descr="C:\Users\DELL\Desktop\مدرسة شجرة الدر الاساسية الاولى للبنات\WhatsApp Image 2019-12-24 at 15.08.0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43000"/>
            <a:ext cx="4724400" cy="2743200"/>
          </a:xfrm>
          <a:prstGeom prst="rect">
            <a:avLst/>
          </a:prstGeom>
          <a:noFill/>
        </p:spPr>
      </p:pic>
      <p:pic>
        <p:nvPicPr>
          <p:cNvPr id="12294" name="Picture 6" descr="C:\Users\DELL\Desktop\مدرسة شجرة الدر الاساسية الاولى للبنات\WhatsApp Image 2019-12-24 at 15.08.06 (2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3810000"/>
            <a:ext cx="3505200" cy="3048000"/>
          </a:xfrm>
          <a:prstGeom prst="rect">
            <a:avLst/>
          </a:prstGeom>
          <a:noFill/>
        </p:spPr>
      </p:pic>
      <p:pic>
        <p:nvPicPr>
          <p:cNvPr id="12296" name="Picture 8" descr="C:\Users\DELL\Desktop\مدرسة شجرة الدر الاساسية الاولى للبنات\WhatsApp Image 2019-12-24 at 15.11.44 (1)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6477000" y="4191001"/>
            <a:ext cx="3047999" cy="2286000"/>
          </a:xfrm>
          <a:prstGeom prst="rect">
            <a:avLst/>
          </a:prstGeom>
          <a:noFill/>
        </p:spPr>
      </p:pic>
      <p:sp>
        <p:nvSpPr>
          <p:cNvPr id="8" name="عنوان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dirty="0" smtClean="0"/>
              <a:t>   مدرسة شجرة الدر الأساسية الأولى للبنات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886200"/>
            <a:ext cx="3352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ابو علندا الاساسية للبنات</a:t>
            </a:r>
            <a:endParaRPr lang="en-US" dirty="0"/>
          </a:p>
        </p:txBody>
      </p:sp>
      <p:pic>
        <p:nvPicPr>
          <p:cNvPr id="11266" name="Picture 2" descr="C:\Users\DELL\Desktop\مدرسة ابو علندا الاساسية للبنات\WhatsApp Image 2019-12-24 at 15.11.43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2363258" y="2970742"/>
            <a:ext cx="4648200" cy="3126316"/>
          </a:xfrm>
          <a:prstGeom prst="rect">
            <a:avLst/>
          </a:prstGeom>
          <a:noFill/>
        </p:spPr>
      </p:pic>
      <p:pic>
        <p:nvPicPr>
          <p:cNvPr id="11267" name="Picture 3" descr="C:\Users\DELL\Desktop\مدرسة ابو علندا الاساسية للبنات\WhatsApp Image 2019-12-24 at 15.10.24 (1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-152398" y="3581399"/>
            <a:ext cx="3429000" cy="3124201"/>
          </a:xfrm>
          <a:prstGeom prst="rect">
            <a:avLst/>
          </a:prstGeom>
          <a:noFill/>
        </p:spPr>
      </p:pic>
      <p:pic>
        <p:nvPicPr>
          <p:cNvPr id="11268" name="Picture 4" descr="C:\Users\DELL\Desktop\مدرسة ابو علندا الاساسية للبنات\WhatsApp Image 2019-12-24 at 15.10.24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6019800" y="3657600"/>
            <a:ext cx="3429000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   مدرسة شجرة الدر الأساسية المختلطة </a:t>
            </a:r>
            <a:endParaRPr lang="en-US" dirty="0"/>
          </a:p>
        </p:txBody>
      </p:sp>
      <p:pic>
        <p:nvPicPr>
          <p:cNvPr id="11266" name="Picture 2" descr="C:\Users\DELL\Desktop\مدرسة شجرة الدر الاساسية المختلطة\WhatsApp Image 2019-12-24 at 15.08.06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209800"/>
            <a:ext cx="5056187" cy="3792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الكرامة الاساسية الاولى</a:t>
            </a:r>
            <a:endParaRPr lang="en-US" dirty="0"/>
          </a:p>
        </p:txBody>
      </p:sp>
      <p:pic>
        <p:nvPicPr>
          <p:cNvPr id="2050" name="Picture 2" descr="C:\Users\DELL\Desktop\مدرسة الكرامة الاساسية الاولى\WhatsApp Image 2019-12-24 at 15.09.3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2362200" y="1981200"/>
            <a:ext cx="48006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نافع الغربي الاساسية</a:t>
            </a:r>
            <a:endParaRPr lang="en-US" dirty="0"/>
          </a:p>
        </p:txBody>
      </p:sp>
      <p:pic>
        <p:nvPicPr>
          <p:cNvPr id="3074" name="Picture 2" descr="C:\Users\DELL\Desktop\مدرسة نافع الغربي الاساسية\WhatsApp Image 2019-12-24 at 15.08.49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2743199"/>
            <a:ext cx="3124200" cy="4114801"/>
          </a:xfrm>
          <a:prstGeom prst="rect">
            <a:avLst/>
          </a:prstGeom>
          <a:noFill/>
        </p:spPr>
      </p:pic>
      <p:pic>
        <p:nvPicPr>
          <p:cNvPr id="3075" name="Picture 3" descr="C:\Users\DELL\Desktop\مدرسة نافع الغربي الاساسية\WhatsApp Image 2019-12-24 at 15.09.28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6019799" y="4800599"/>
            <a:ext cx="3124199" cy="2057400"/>
          </a:xfrm>
          <a:prstGeom prst="rect">
            <a:avLst/>
          </a:prstGeom>
          <a:noFill/>
        </p:spPr>
      </p:pic>
      <p:pic>
        <p:nvPicPr>
          <p:cNvPr id="3076" name="Picture 4" descr="C:\Users\DELL\Desktop\مدرسة نافع الغربي الاساسية\WhatsApp Image 2019-12-24 at 15.09.24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363736" y="4311848"/>
            <a:ext cx="2182416" cy="2909888"/>
          </a:xfrm>
          <a:prstGeom prst="rect">
            <a:avLst/>
          </a:prstGeom>
          <a:noFill/>
        </p:spPr>
      </p:pic>
      <p:pic>
        <p:nvPicPr>
          <p:cNvPr id="3077" name="Picture 5" descr="C:\Users\DELL\Desktop\مدرسة نافع الغربي الاساسية\WhatsApp Image 2019-12-24 at 15.08.49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9800" y="2743200"/>
            <a:ext cx="3124200" cy="2065735"/>
          </a:xfrm>
          <a:prstGeom prst="rect">
            <a:avLst/>
          </a:prstGeom>
          <a:noFill/>
        </p:spPr>
      </p:pic>
      <p:pic>
        <p:nvPicPr>
          <p:cNvPr id="3078" name="Picture 6" descr="C:\Users\DELL\Desktop\مدرسة نافع الغربي الاساسية\WhatsApp Image 2019-12-24 at 15.08.49 (2)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6200000">
            <a:off x="485775" y="2257425"/>
            <a:ext cx="2000250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يافا الاساسية الاولى</a:t>
            </a:r>
            <a:endParaRPr lang="en-US" dirty="0"/>
          </a:p>
        </p:txBody>
      </p:sp>
      <p:pic>
        <p:nvPicPr>
          <p:cNvPr id="7170" name="Picture 2" descr="C:\Users\DELL\Desktop\مدرسة يافا الاساسية الاولى\WhatsApp Image 2019-12-24 at 15.09.41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38400"/>
            <a:ext cx="2819400" cy="4419600"/>
          </a:xfrm>
          <a:prstGeom prst="rect">
            <a:avLst/>
          </a:prstGeom>
          <a:noFill/>
        </p:spPr>
      </p:pic>
      <p:pic>
        <p:nvPicPr>
          <p:cNvPr id="7171" name="Picture 3" descr="C:\Users\DELL\Desktop\مدرسة يافا الاساسية الاولى\WhatsApp Image 2019-12-24 at 15.10.1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393929" y="3107929"/>
            <a:ext cx="4452142" cy="3048000"/>
          </a:xfrm>
          <a:prstGeom prst="rect">
            <a:avLst/>
          </a:prstGeom>
          <a:noFill/>
        </p:spPr>
      </p:pic>
      <p:pic>
        <p:nvPicPr>
          <p:cNvPr id="7172" name="Picture 4" descr="C:\Users\DELL\Desktop\مدرسة يافا الاساسية الاولى\WhatsApp Image 2019-12-24 at 15.10.19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4400550"/>
            <a:ext cx="3276600" cy="2457450"/>
          </a:xfrm>
          <a:prstGeom prst="rect">
            <a:avLst/>
          </a:prstGeom>
          <a:noFill/>
        </p:spPr>
      </p:pic>
      <p:pic>
        <p:nvPicPr>
          <p:cNvPr id="7173" name="Picture 5" descr="C:\Users\DELL\Desktop\مدرسة يافا الاساسية الاولى\WhatsApp Image 2019-12-24 at 15.10.16 (1)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0" y="1219200"/>
            <a:ext cx="3276600" cy="327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الطيبة</a:t>
            </a:r>
            <a:endParaRPr lang="en-US" dirty="0"/>
          </a:p>
        </p:txBody>
      </p:sp>
      <p:pic>
        <p:nvPicPr>
          <p:cNvPr id="14339" name="Picture 3" descr="C:\Users\DELL\Desktop\مدرسة الطيبة\WhatsApp Image 2019-12-24 at 15.12.36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2482272" y="3133436"/>
            <a:ext cx="4318001" cy="3214254"/>
          </a:xfrm>
          <a:prstGeom prst="rect">
            <a:avLst/>
          </a:prstGeom>
          <a:noFill/>
        </p:spPr>
      </p:pic>
      <p:pic>
        <p:nvPicPr>
          <p:cNvPr id="14340" name="Picture 4" descr="C:\Users\DELL\Desktop\مدرسة الطيبة\WhatsApp Image 2019-12-24 at 15.12.36 (2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172198" y="3886203"/>
            <a:ext cx="3048001" cy="2895597"/>
          </a:xfrm>
          <a:prstGeom prst="rect">
            <a:avLst/>
          </a:prstGeom>
          <a:noFill/>
        </p:spPr>
      </p:pic>
      <p:pic>
        <p:nvPicPr>
          <p:cNvPr id="14342" name="Picture 6" descr="C:\Users\DELL\Desktop\مدرسة الطيبة\WhatsApp Image 2019-12-24 at 15.12.38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-13762" y="3823758"/>
            <a:ext cx="3048001" cy="30204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4038600" y="2205512"/>
            <a:ext cx="44748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  <a:cs typeface="AGA Mashq Regular" pitchFamily="2" charset="-78"/>
              </a:rPr>
              <a:t>المركز</a:t>
            </a:r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  <a:cs typeface="AGA Mashq Regular" pitchFamily="2" charset="-78"/>
              </a:rPr>
              <a:t>الأول</a:t>
            </a:r>
            <a:endParaRPr lang="en-US" sz="6000" dirty="0">
              <a:solidFill>
                <a:schemeClr val="accent4">
                  <a:lumMod val="75000"/>
                </a:schemeClr>
              </a:solidFill>
              <a:cs typeface="AGA Mashq Regular" pitchFamily="2" charset="-78"/>
            </a:endParaRPr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2580928" y="76200"/>
            <a:ext cx="6563072" cy="2109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8000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GA Mashq Regular" pitchFamily="2" charset="-78"/>
              </a:rPr>
              <a:t>المرحلة الأساسية</a:t>
            </a:r>
            <a:br>
              <a:rPr lang="ar-JO" sz="8000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GA Mashq Regular" pitchFamily="2" charset="-78"/>
              </a:rPr>
            </a:br>
            <a:r>
              <a:rPr lang="ar-JO" sz="8000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GA Mashq Regular" pitchFamily="2" charset="-78"/>
              </a:rPr>
              <a:t>العليا و الثانوية</a:t>
            </a:r>
            <a:endParaRPr lang="en-US" sz="80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GA Mashq Regular" pitchFamily="2" charset="-78"/>
            </a:endParaRP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4232564" y="3886200"/>
            <a:ext cx="44748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3">
                    <a:lumMod val="75000"/>
                  </a:schemeClr>
                </a:solidFill>
                <a:cs typeface="AGA Mashq Regular" pitchFamily="2" charset="-78"/>
              </a:rPr>
              <a:t>الطالبة مجد البنا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AGA Mashq Regular" pitchFamily="2" charset="-78"/>
            </a:endParaRP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3318341" y="5181600"/>
            <a:ext cx="58118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3">
                    <a:lumMod val="75000"/>
                  </a:schemeClr>
                </a:solidFill>
                <a:cs typeface="AGA Mashq Regular" pitchFamily="2" charset="-78"/>
              </a:rPr>
              <a:t>مدرسة  القويسمة وأبو علندا المهنية للبنات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AGA Mashq Regular" pitchFamily="2" charset="-78"/>
            </a:endParaRPr>
          </a:p>
        </p:txBody>
      </p:sp>
      <p:pic>
        <p:nvPicPr>
          <p:cNvPr id="22532" name="Picture 4" descr="C:\Users\DELL\Downloads\WhatsApp Image 2020-01-08 at 08.15.35 (2).jpeg"/>
          <p:cNvPicPr>
            <a:picLocks noChangeAspect="1" noChangeArrowheads="1"/>
          </p:cNvPicPr>
          <p:nvPr/>
        </p:nvPicPr>
        <p:blipFill>
          <a:blip r:embed="rId4"/>
          <a:srcRect l="16071" r="14286" b="7143"/>
          <a:stretch>
            <a:fillRect/>
          </a:stretch>
        </p:blipFill>
        <p:spPr bwMode="auto">
          <a:xfrm>
            <a:off x="457200" y="1981200"/>
            <a:ext cx="2971800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847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مدرسة خديجة بنت خويلد </a:t>
            </a:r>
            <a:endParaRPr lang="en-US" dirty="0"/>
          </a:p>
        </p:txBody>
      </p:sp>
      <p:pic>
        <p:nvPicPr>
          <p:cNvPr id="15362" name="Picture 2" descr="C:\Users\DELL\Desktop\مدرسة خديجة بنت خويلد الثانوية\WhatsApp Image 2019-12-24 at 15.08.0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777999"/>
            <a:ext cx="4419600" cy="5080001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78000"/>
            <a:ext cx="47244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مدارس المحور </a:t>
            </a:r>
            <a:endParaRPr lang="en-US" dirty="0"/>
          </a:p>
        </p:txBody>
      </p:sp>
      <p:pic>
        <p:nvPicPr>
          <p:cNvPr id="17410" name="Picture 2" descr="C:\Users\DELL\Desktop\مدرسة المحور\WhatsApp Image 2019-12-24 at 15.08.45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143500" y="1638300"/>
            <a:ext cx="3429000" cy="4572001"/>
          </a:xfrm>
          <a:prstGeom prst="rect">
            <a:avLst/>
          </a:prstGeom>
          <a:noFill/>
        </p:spPr>
      </p:pic>
      <p:pic>
        <p:nvPicPr>
          <p:cNvPr id="17411" name="Picture 3" descr="C:\Users\DELL\Desktop\مدرسة المحور\WhatsApp Image 2019-12-24 at 15.08.09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09800"/>
            <a:ext cx="4597400" cy="3448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conveyor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الحسنية الأساسية للبنات</a:t>
            </a:r>
            <a:endParaRPr lang="en-US" dirty="0"/>
          </a:p>
        </p:txBody>
      </p:sp>
      <p:pic>
        <p:nvPicPr>
          <p:cNvPr id="22530" name="Picture 2" descr="C:\Users\DELL\Desktop\مدرسة الحسنية الاساسية للبنات\WhatsApp Image 2019-12-24 at 15.08.1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1778000"/>
            <a:ext cx="3810000" cy="50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الحسنية الأساسية الثانية المختلطة</a:t>
            </a:r>
            <a:endParaRPr lang="en-US" dirty="0"/>
          </a:p>
        </p:txBody>
      </p:sp>
      <p:pic>
        <p:nvPicPr>
          <p:cNvPr id="23554" name="Picture 2" descr="C:\Users\DELL\Desktop\مدرسة الحسنية الاساسية الثانية المختلطة\WhatsApp Image 2019-12-24 at 15.08.47 (2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2057400"/>
            <a:ext cx="3334941" cy="4446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ام القرى الاساسية الثانية</a:t>
            </a:r>
            <a:endParaRPr lang="en-US" dirty="0"/>
          </a:p>
        </p:txBody>
      </p:sp>
      <p:pic>
        <p:nvPicPr>
          <p:cNvPr id="9218" name="Picture 2" descr="C:\Users\DELL\Desktop\مدرسة ام القرى الاساسية الثانية\WhatsApp Image 2019-12-24 at 15.11.4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2921000"/>
            <a:ext cx="5249333" cy="393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الكرامة الاساسية الاولى المختلطة</a:t>
            </a:r>
            <a:endParaRPr lang="en-US" dirty="0"/>
          </a:p>
        </p:txBody>
      </p:sp>
      <p:pic>
        <p:nvPicPr>
          <p:cNvPr id="10242" name="Picture 2" descr="C:\Users\DELL\Desktop\مدرسة الكرامة الاساسية الاولى المختلطة\WhatsApp Image 2019-12-24 at 15.11.18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2667000"/>
            <a:ext cx="5445125" cy="40838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مدرسة ام الحيران الاساسية المختلطة</a:t>
            </a:r>
            <a:endParaRPr lang="en-US" dirty="0"/>
          </a:p>
        </p:txBody>
      </p:sp>
      <p:pic>
        <p:nvPicPr>
          <p:cNvPr id="13314" name="Picture 2" descr="C:\Users\DELL\Desktop\مدرسة ام الحيران الاساسية المختلطة\WhatsApp Image 2019-12-24 at 15.12.2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9350" y="2971800"/>
            <a:ext cx="2914649" cy="3886200"/>
          </a:xfrm>
          <a:prstGeom prst="rect">
            <a:avLst/>
          </a:prstGeom>
          <a:noFill/>
        </p:spPr>
      </p:pic>
      <p:pic>
        <p:nvPicPr>
          <p:cNvPr id="13316" name="Picture 4" descr="C:\Users\DELL\Desktop\مدرسة ام الحيران الاساسية المختلطة\WhatsApp Image 2019-12-24 at 15.12.32 (1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3363292" y="3972892"/>
            <a:ext cx="2341216" cy="3429000"/>
          </a:xfrm>
          <a:prstGeom prst="rect">
            <a:avLst/>
          </a:prstGeom>
          <a:noFill/>
        </p:spPr>
      </p:pic>
      <p:pic>
        <p:nvPicPr>
          <p:cNvPr id="13318" name="Picture 6" descr="C:\Users\DELL\Desktop\مدرسة ام الحيران الاساسية المختلطة\WhatsApp Image 2019-12-24 at 15.12.32 (2)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3197225" y="1527175"/>
            <a:ext cx="2667000" cy="3422650"/>
          </a:xfrm>
          <a:prstGeom prst="rect">
            <a:avLst/>
          </a:prstGeom>
          <a:noFill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667000"/>
            <a:ext cx="2819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534400" cy="1143000"/>
          </a:xfrm>
        </p:spPr>
        <p:txBody>
          <a:bodyPr>
            <a:noAutofit/>
          </a:bodyPr>
          <a:lstStyle/>
          <a:p>
            <a:r>
              <a:rPr lang="ar-JO" sz="8000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GA Mashq Regular" pitchFamily="2" charset="-78"/>
              </a:rPr>
              <a:t>المرحلة الأساسية الدنيا</a:t>
            </a:r>
            <a:endParaRPr lang="en-US" sz="80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GA Mashq Regular" pitchFamily="2" charset="-78"/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2339752" y="2398894"/>
            <a:ext cx="44748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  <a:cs typeface="AGA Mashq Regular" pitchFamily="2" charset="-78"/>
              </a:rPr>
              <a:t>المركز</a:t>
            </a:r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r-JO" sz="6000" dirty="0">
                <a:solidFill>
                  <a:schemeClr val="accent4">
                    <a:lumMod val="75000"/>
                  </a:schemeClr>
                </a:solidFill>
                <a:cs typeface="AGA Mashq Regular" pitchFamily="2" charset="-78"/>
              </a:rPr>
              <a:t>الثالث</a:t>
            </a:r>
            <a:endParaRPr lang="en-US" sz="6000" dirty="0">
              <a:solidFill>
                <a:schemeClr val="accent4">
                  <a:lumMod val="75000"/>
                </a:schemeClr>
              </a:solidFill>
              <a:cs typeface="AGA Mashq Regular" pitchFamily="2" charset="-78"/>
            </a:endParaRPr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3352800" y="3352800"/>
            <a:ext cx="54654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3">
                    <a:lumMod val="75000"/>
                  </a:schemeClr>
                </a:solidFill>
                <a:cs typeface="AGA Mashq Regular" pitchFamily="2" charset="-78"/>
              </a:rPr>
              <a:t>الطالبة دانية أبو هندي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AGA Mashq Regular" pitchFamily="2" charset="-78"/>
            </a:endParaRP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1666098" y="4191000"/>
            <a:ext cx="70969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3">
                    <a:lumMod val="75000"/>
                  </a:schemeClr>
                </a:solidFill>
                <a:cs typeface="AGA Mashq Regular" pitchFamily="2" charset="-78"/>
              </a:rPr>
              <a:t>مدرسة  شجرة الدر الأساسية الثانية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AGA Mashq Regular" pitchFamily="2" charset="-78"/>
            </a:endParaRPr>
          </a:p>
        </p:txBody>
      </p:sp>
      <p:pic>
        <p:nvPicPr>
          <p:cNvPr id="26626" name="Picture 2" descr="C:\Users\DELL\Downloads\WhatsApp Image 2020-01-08 at 08.15.36.jpeg"/>
          <p:cNvPicPr>
            <a:picLocks noChangeAspect="1" noChangeArrowheads="1"/>
          </p:cNvPicPr>
          <p:nvPr/>
        </p:nvPicPr>
        <p:blipFill>
          <a:blip r:embed="rId3"/>
          <a:srcRect l="7979" t="3070" b="3666"/>
          <a:stretch>
            <a:fillRect/>
          </a:stretch>
        </p:blipFill>
        <p:spPr bwMode="auto">
          <a:xfrm>
            <a:off x="609600" y="1676400"/>
            <a:ext cx="2057400" cy="27802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430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2267744" y="2204864"/>
            <a:ext cx="44748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  <a:cs typeface="AGA Mashq Regular" pitchFamily="2" charset="-78"/>
              </a:rPr>
              <a:t>المركز</a:t>
            </a:r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  <a:cs typeface="AGA Mashq Regular" pitchFamily="2" charset="-78"/>
              </a:rPr>
              <a:t>الثاني</a:t>
            </a:r>
            <a:endParaRPr lang="en-US" sz="6000" dirty="0">
              <a:solidFill>
                <a:schemeClr val="accent4">
                  <a:lumMod val="75000"/>
                </a:schemeClr>
              </a:solidFill>
              <a:cs typeface="AGA Mashq Regular" pitchFamily="2" charset="-78"/>
            </a:endParaRPr>
          </a:p>
        </p:txBody>
      </p:sp>
      <p:sp>
        <p:nvSpPr>
          <p:cNvPr id="5" name="عنوان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>
            <a:noAutofit/>
          </a:bodyPr>
          <a:lstStyle/>
          <a:p>
            <a:r>
              <a:rPr lang="ar-JO" sz="8000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GA Mashq Regular" pitchFamily="2" charset="-78"/>
              </a:rPr>
              <a:t>المرحلة الأساسية الدنيا</a:t>
            </a:r>
            <a:endParaRPr lang="en-US" sz="80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GA Mashq Regular" pitchFamily="2" charset="-78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3352800" y="3352800"/>
            <a:ext cx="54654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3">
                    <a:lumMod val="75000"/>
                  </a:schemeClr>
                </a:solidFill>
                <a:cs typeface="AGA Mashq Regular" pitchFamily="2" charset="-78"/>
              </a:rPr>
              <a:t>الطالبة سلمى العطيات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AGA Mashq Regular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446898" y="4191000"/>
            <a:ext cx="70969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3">
                    <a:lumMod val="75000"/>
                  </a:schemeClr>
                </a:solidFill>
                <a:cs typeface="AGA Mashq Regular" pitchFamily="2" charset="-78"/>
              </a:rPr>
              <a:t>مدرسة  الأمام البخاري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AGA Mashq Regular" pitchFamily="2" charset="-78"/>
            </a:endParaRPr>
          </a:p>
        </p:txBody>
      </p:sp>
      <p:pic>
        <p:nvPicPr>
          <p:cNvPr id="25602" name="Picture 2" descr="C:\Users\DELL\Desktop\مدرسة الامام البخاري الاساسي المختلطة\WhatsApp Image 2019-12-24 at 15.08.09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71600"/>
            <a:ext cx="2398713" cy="3198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697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LL\Downloads\WhatsApp Image 2020-01-08 at 08.15.35.jpeg"/>
          <p:cNvPicPr>
            <a:picLocks noChangeAspect="1" noChangeArrowheads="1"/>
          </p:cNvPicPr>
          <p:nvPr/>
        </p:nvPicPr>
        <p:blipFill>
          <a:blip r:embed="rId3"/>
          <a:srcRect t="3844"/>
          <a:stretch>
            <a:fillRect/>
          </a:stretch>
        </p:blipFill>
        <p:spPr bwMode="auto">
          <a:xfrm>
            <a:off x="609600" y="1600200"/>
            <a:ext cx="2209800" cy="2833138"/>
          </a:xfrm>
          <a:prstGeom prst="rect">
            <a:avLst/>
          </a:prstGeom>
          <a:noFill/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3581400" y="2209800"/>
            <a:ext cx="51423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  <a:cs typeface="AGA Mashq Regular" pitchFamily="2" charset="-78"/>
              </a:rPr>
              <a:t>المركز</a:t>
            </a:r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  <a:cs typeface="AGA Mashq Regular" pitchFamily="2" charset="-78"/>
              </a:rPr>
              <a:t>الثاني ( مكرر )</a:t>
            </a:r>
          </a:p>
        </p:txBody>
      </p:sp>
      <p:sp>
        <p:nvSpPr>
          <p:cNvPr id="5" name="عنوان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534400" cy="1143000"/>
          </a:xfrm>
        </p:spPr>
        <p:txBody>
          <a:bodyPr>
            <a:noAutofit/>
          </a:bodyPr>
          <a:lstStyle/>
          <a:p>
            <a:r>
              <a:rPr lang="ar-JO" sz="8000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GA Mashq Regular" pitchFamily="2" charset="-78"/>
              </a:rPr>
              <a:t>المرحلة الأساسية الدنيا</a:t>
            </a:r>
            <a:endParaRPr lang="en-US" sz="80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GA Mashq Regular" pitchFamily="2" charset="-78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3352800" y="3352800"/>
            <a:ext cx="54654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3">
                    <a:lumMod val="75000"/>
                  </a:schemeClr>
                </a:solidFill>
                <a:cs typeface="AGA Mashq Regular" pitchFamily="2" charset="-78"/>
              </a:rPr>
              <a:t>الطالبة رهف أبو رداحة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AGA Mashq Regular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1437498" y="4191000"/>
            <a:ext cx="70969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3">
                    <a:lumMod val="75000"/>
                  </a:schemeClr>
                </a:solidFill>
                <a:cs typeface="AGA Mashq Regular" pitchFamily="2" charset="-78"/>
              </a:rPr>
              <a:t>مدرسة  يافا الأساسية الثانية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AGA Mashq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592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2555776" y="1988840"/>
            <a:ext cx="44748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  <a:cs typeface="AGA Mashq Regular" pitchFamily="2" charset="-78"/>
              </a:rPr>
              <a:t>المركز</a:t>
            </a:r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r-JO" sz="6000" dirty="0" smtClean="0">
                <a:solidFill>
                  <a:schemeClr val="accent4">
                    <a:lumMod val="75000"/>
                  </a:schemeClr>
                </a:solidFill>
                <a:cs typeface="AGA Mashq Regular" pitchFamily="2" charset="-78"/>
              </a:rPr>
              <a:t>الأول</a:t>
            </a:r>
            <a:endParaRPr lang="en-US" sz="6000" dirty="0">
              <a:solidFill>
                <a:schemeClr val="accent4">
                  <a:lumMod val="75000"/>
                </a:schemeClr>
              </a:solidFill>
              <a:cs typeface="AGA Mashq Regular" pitchFamily="2" charset="-78"/>
            </a:endParaRPr>
          </a:p>
        </p:txBody>
      </p:sp>
      <p:sp>
        <p:nvSpPr>
          <p:cNvPr id="5" name="عنوان 1"/>
          <p:cNvSpPr>
            <a:spLocks noGrp="1"/>
          </p:cNvSpPr>
          <p:nvPr>
            <p:ph type="title"/>
          </p:nvPr>
        </p:nvSpPr>
        <p:spPr>
          <a:xfrm>
            <a:off x="304800" y="980728"/>
            <a:ext cx="8534400" cy="1143000"/>
          </a:xfrm>
        </p:spPr>
        <p:txBody>
          <a:bodyPr>
            <a:noAutofit/>
          </a:bodyPr>
          <a:lstStyle/>
          <a:p>
            <a:r>
              <a:rPr lang="ar-JO" sz="8000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GA Mashq Regular" pitchFamily="2" charset="-78"/>
              </a:rPr>
              <a:t>المرحلة الأساسية الدنيا</a:t>
            </a:r>
            <a:endParaRPr lang="en-US" sz="80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GA Mashq Regular" pitchFamily="2" charset="-78"/>
            </a:endParaRPr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3352800" y="3352800"/>
            <a:ext cx="54654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3">
                    <a:lumMod val="75000"/>
                  </a:schemeClr>
                </a:solidFill>
                <a:cs typeface="AGA Mashq Regular" pitchFamily="2" charset="-78"/>
              </a:rPr>
              <a:t>الطالب صهيب الصواوية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AGA Mashq Regular" pitchFamily="2" charset="-78"/>
            </a:endParaRP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446898" y="4191000"/>
            <a:ext cx="70969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6000" dirty="0" smtClean="0">
                <a:solidFill>
                  <a:schemeClr val="accent3">
                    <a:lumMod val="75000"/>
                  </a:schemeClr>
                </a:solidFill>
                <a:cs typeface="AGA Mashq Regular" pitchFamily="2" charset="-78"/>
              </a:rPr>
              <a:t>مدرسة  ام الحيران الأساسية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AGA Mashq Regular" pitchFamily="2" charset="-78"/>
            </a:endParaRPr>
          </a:p>
        </p:txBody>
      </p:sp>
      <p:pic>
        <p:nvPicPr>
          <p:cNvPr id="7" name="Picture 3" descr="C:\Users\DELL\Downloads\WhatsApp Image 2020-01-08 at 08.15.35 (3).jpeg"/>
          <p:cNvPicPr>
            <a:picLocks noChangeAspect="1" noChangeArrowheads="1"/>
          </p:cNvPicPr>
          <p:nvPr/>
        </p:nvPicPr>
        <p:blipFill>
          <a:blip r:embed="rId3"/>
          <a:srcRect l="8511" t="6383" r="10638" b="4255"/>
          <a:stretch>
            <a:fillRect/>
          </a:stretch>
        </p:blipFill>
        <p:spPr bwMode="auto">
          <a:xfrm>
            <a:off x="990600" y="2209800"/>
            <a:ext cx="1447800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01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مدرسة أم القرى الاساسية</a:t>
            </a:r>
            <a:endParaRPr lang="en-US" dirty="0"/>
          </a:p>
        </p:txBody>
      </p:sp>
      <p:pic>
        <p:nvPicPr>
          <p:cNvPr id="1026" name="Picture 2" descr="C:\Users\DELL\Desktop\مدرسة ام القرى الاساسية\WhatsApp Image 2019-12-24 at 15.11.4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057400"/>
            <a:ext cx="2819400" cy="2114550"/>
          </a:xfrm>
          <a:prstGeom prst="rect">
            <a:avLst/>
          </a:prstGeom>
          <a:noFill/>
        </p:spPr>
      </p:pic>
      <p:pic>
        <p:nvPicPr>
          <p:cNvPr id="1027" name="Picture 3" descr="C:\Users\DELL\Desktop\مدرسة ام القرى الاساسية\WhatsApp Image 2019-12-24 at 15.06.52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057400"/>
            <a:ext cx="2819400" cy="2114550"/>
          </a:xfrm>
          <a:prstGeom prst="rect">
            <a:avLst/>
          </a:prstGeom>
          <a:noFill/>
        </p:spPr>
      </p:pic>
      <p:pic>
        <p:nvPicPr>
          <p:cNvPr id="1028" name="Picture 4" descr="C:\Users\DELL\Desktop\مدرسة ام القرى الاساسية\WhatsApp Image 2019-12-24 at 15.11.4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4191000"/>
            <a:ext cx="3149599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1386</TotalTime>
  <Words>297</Words>
  <Application>Microsoft Office PowerPoint</Application>
  <PresentationFormat>On-screen Show (4:3)</PresentationFormat>
  <Paragraphs>85</Paragraphs>
  <Slides>46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نسق Office</vt:lpstr>
      <vt:lpstr>تكريم المدارس المشاركة في مبادرة  وطني في رسمي</vt:lpstr>
      <vt:lpstr>المرحلة الأساسية العليا و الثانوية</vt:lpstr>
      <vt:lpstr>PowerPoint Presentation</vt:lpstr>
      <vt:lpstr>PowerPoint Presentation</vt:lpstr>
      <vt:lpstr>المرحلة الأساسية الدنيا</vt:lpstr>
      <vt:lpstr>المرحلة الأساسية الدنيا</vt:lpstr>
      <vt:lpstr>المرحلة الأساسية الدنيا</vt:lpstr>
      <vt:lpstr>المرحلة الأساسية الدنيا</vt:lpstr>
      <vt:lpstr>مدرسة أم القرى الاساسية</vt:lpstr>
      <vt:lpstr>مدرسة ام الحيران الثانوية للبنات</vt:lpstr>
      <vt:lpstr>مدرسة رقية بنت الرسول</vt:lpstr>
      <vt:lpstr>   مدرسة الجويدةالأساسية المختلطة</vt:lpstr>
      <vt:lpstr>مدرسة صفية بنت عبد المطلب الأساسية الأولى</vt:lpstr>
      <vt:lpstr>مدرسة القويسمة و ابو علندا المهنية</vt:lpstr>
      <vt:lpstr>   مدرسة الجويدة الثانوية للبنات</vt:lpstr>
      <vt:lpstr>مدرسة خريبة السوق الثانوية للبنات</vt:lpstr>
      <vt:lpstr>   مدرسة البتراء الأساسية المختلطة</vt:lpstr>
      <vt:lpstr>   مدرسة الحسنية الاساسية المختلطة</vt:lpstr>
      <vt:lpstr>    مدرسة الحسنية الثانوية للبنات </vt:lpstr>
      <vt:lpstr>مدرسة ضاحية اسكان القويسمة الأساسية الأولى</vt:lpstr>
      <vt:lpstr>   مدرسة اسكان الداخلية</vt:lpstr>
      <vt:lpstr>مدرسة فاطمة الزهراء الأساسية</vt:lpstr>
      <vt:lpstr>مدرسة القويسمة الثانوية للبنات </vt:lpstr>
      <vt:lpstr>مدرسة ابو علندا الثانوية للبنات</vt:lpstr>
      <vt:lpstr>مدرسة الحسنية الاساسية للبنين</vt:lpstr>
      <vt:lpstr>   مدرسة الملك عبد الله الثاني للتميز</vt:lpstr>
      <vt:lpstr>   مدرسة جاوا الشرقية الثانوية للبنات</vt:lpstr>
      <vt:lpstr>مدرسة أم قصير و المقابلين الثانوية للبنات </vt:lpstr>
      <vt:lpstr>   مدرسة أم الحيران الاساسية للبنات </vt:lpstr>
      <vt:lpstr>مدرسة الأمام البخاري المختلطة </vt:lpstr>
      <vt:lpstr>مدرسة يافا الاساسية الثانية المختلطة</vt:lpstr>
      <vt:lpstr>مدرسة امنة بنت وهب</vt:lpstr>
      <vt:lpstr>PowerPoint Presentation</vt:lpstr>
      <vt:lpstr>مدرسة ابو علندا الاساسية للبنات</vt:lpstr>
      <vt:lpstr>   مدرسة شجرة الدر الأساسية المختلطة </vt:lpstr>
      <vt:lpstr>مدرسة الكرامة الاساسية الاولى</vt:lpstr>
      <vt:lpstr>مدرسة نافع الغربي الاساسية</vt:lpstr>
      <vt:lpstr>مدرسة يافا الاساسية الاولى</vt:lpstr>
      <vt:lpstr>مدرسة الطيبة</vt:lpstr>
      <vt:lpstr>مدرسة خديجة بنت خويلد </vt:lpstr>
      <vt:lpstr>مدارس المحور </vt:lpstr>
      <vt:lpstr>مدرسة الحسنية الأساسية للبنات</vt:lpstr>
      <vt:lpstr>مدرسة الحسنية الأساسية الثانية المختلطة</vt:lpstr>
      <vt:lpstr>مدرسة ام القرى الاساسية الثانية</vt:lpstr>
      <vt:lpstr>مدرسة الكرامة الاساسية الاولى المختلطة</vt:lpstr>
      <vt:lpstr>مدرسة ام الحيران الاساسية المختلطة</vt:lpstr>
    </vt:vector>
  </TitlesOfParts>
  <Company>Ahmed-Under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moe</dc:creator>
  <cp:lastModifiedBy>Eman</cp:lastModifiedBy>
  <cp:revision>94</cp:revision>
  <dcterms:created xsi:type="dcterms:W3CDTF">2020-01-02T07:53:42Z</dcterms:created>
  <dcterms:modified xsi:type="dcterms:W3CDTF">2020-01-21T07:03:25Z</dcterms:modified>
</cp:coreProperties>
</file>