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7" r:id="rId2"/>
    <p:sldId id="259" r:id="rId3"/>
    <p:sldId id="260" r:id="rId4"/>
    <p:sldId id="271" r:id="rId5"/>
    <p:sldId id="281" r:id="rId6"/>
    <p:sldId id="264" r:id="rId7"/>
    <p:sldId id="262" r:id="rId8"/>
    <p:sldId id="283" r:id="rId9"/>
    <p:sldId id="258" r:id="rId10"/>
    <p:sldId id="282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 /><Relationship Id="rId3" Type="http://schemas.openxmlformats.org/officeDocument/2006/relationships/image" Target="../media/image6.jpg" /><Relationship Id="rId7" Type="http://schemas.openxmlformats.org/officeDocument/2006/relationships/image" Target="../media/image10.jpg" /><Relationship Id="rId2" Type="http://schemas.openxmlformats.org/officeDocument/2006/relationships/image" Target="../media/image5.jpg" /><Relationship Id="rId1" Type="http://schemas.openxmlformats.org/officeDocument/2006/relationships/image" Target="../media/image4.jpg" /><Relationship Id="rId6" Type="http://schemas.openxmlformats.org/officeDocument/2006/relationships/image" Target="../media/image9.jpg" /><Relationship Id="rId5" Type="http://schemas.openxmlformats.org/officeDocument/2006/relationships/image" Target="../media/image8.jpg" /><Relationship Id="rId4" Type="http://schemas.openxmlformats.org/officeDocument/2006/relationships/image" Target="../media/image7.jpg" 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 /><Relationship Id="rId3" Type="http://schemas.openxmlformats.org/officeDocument/2006/relationships/image" Target="../media/image6.jpg" /><Relationship Id="rId7" Type="http://schemas.openxmlformats.org/officeDocument/2006/relationships/image" Target="../media/image10.jpg" /><Relationship Id="rId2" Type="http://schemas.openxmlformats.org/officeDocument/2006/relationships/image" Target="../media/image5.jpg" /><Relationship Id="rId1" Type="http://schemas.openxmlformats.org/officeDocument/2006/relationships/image" Target="../media/image4.jpg" /><Relationship Id="rId6" Type="http://schemas.openxmlformats.org/officeDocument/2006/relationships/image" Target="../media/image9.jpg" /><Relationship Id="rId5" Type="http://schemas.openxmlformats.org/officeDocument/2006/relationships/image" Target="../media/image8.jpg" /><Relationship Id="rId4" Type="http://schemas.openxmlformats.org/officeDocument/2006/relationships/image" Target="../media/image7.jp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11349-5459-4A81-8E44-AF84440EE55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5A15ED-866A-4410-91E0-B81F2F7A26FB}">
      <dgm:prSet/>
      <dgm:spPr/>
      <dgm:t>
        <a:bodyPr/>
        <a:lstStyle/>
        <a:p>
          <a:r>
            <a:rPr lang="ar-JO" b="1" dirty="0"/>
            <a:t>ثانيًا:</a:t>
          </a:r>
          <a:r>
            <a:rPr lang="ar-JO" dirty="0"/>
            <a:t> </a:t>
          </a:r>
          <a:r>
            <a:rPr lang="ar-SA" dirty="0"/>
            <a:t>جودة التعليم عن بُعد أقل من جودة التعليم الوجاهي سواء على المستوى النوعيّ أو</a:t>
          </a:r>
          <a:r>
            <a:rPr lang="ar-JO" dirty="0"/>
            <a:t> </a:t>
          </a:r>
          <a:r>
            <a:rPr lang="ar-SA" dirty="0"/>
            <a:t>على المستوى الكميّ. </a:t>
          </a:r>
          <a:endParaRPr lang="en-US" dirty="0"/>
        </a:p>
      </dgm:t>
    </dgm:pt>
    <dgm:pt modelId="{2A09E297-A7B8-4E8E-90BB-B77F99C919F6}" type="parTrans" cxnId="{E8097848-8A48-4CB5-A46A-73A6E78B5664}">
      <dgm:prSet/>
      <dgm:spPr/>
      <dgm:t>
        <a:bodyPr/>
        <a:lstStyle/>
        <a:p>
          <a:endParaRPr lang="en-US"/>
        </a:p>
      </dgm:t>
    </dgm:pt>
    <dgm:pt modelId="{A5F281EC-535C-48FB-8916-181A691A4E2D}" type="sibTrans" cxnId="{E8097848-8A48-4CB5-A46A-73A6E78B5664}">
      <dgm:prSet/>
      <dgm:spPr/>
      <dgm:t>
        <a:bodyPr/>
        <a:lstStyle/>
        <a:p>
          <a:endParaRPr lang="en-US"/>
        </a:p>
      </dgm:t>
    </dgm:pt>
    <dgm:pt modelId="{95E9E13A-124A-43E9-BE84-34AB7B424B2D}">
      <dgm:prSet/>
      <dgm:spPr/>
      <dgm:t>
        <a:bodyPr/>
        <a:lstStyle/>
        <a:p>
          <a:r>
            <a:rPr lang="ar-SA" b="1" dirty="0"/>
            <a:t>أو</a:t>
          </a:r>
          <a:r>
            <a:rPr lang="ar-JO" b="1" dirty="0"/>
            <a:t>لًا:</a:t>
          </a:r>
          <a:r>
            <a:rPr lang="ar-SA" dirty="0"/>
            <a:t> انخفاض عدد ساعات وأيام التدريس الرسمي</a:t>
          </a:r>
          <a:r>
            <a:rPr lang="ar-JO" dirty="0"/>
            <a:t>.</a:t>
          </a:r>
          <a:endParaRPr lang="en-US" dirty="0"/>
        </a:p>
      </dgm:t>
    </dgm:pt>
    <dgm:pt modelId="{D987F1A4-BDDB-471D-9BA1-F659E68DDDFA}" type="parTrans" cxnId="{16050A4B-2D8B-46AE-B0BE-B860FF820148}">
      <dgm:prSet/>
      <dgm:spPr/>
      <dgm:t>
        <a:bodyPr/>
        <a:lstStyle/>
        <a:p>
          <a:endParaRPr lang="en-US"/>
        </a:p>
      </dgm:t>
    </dgm:pt>
    <dgm:pt modelId="{43B1E210-EE70-4268-BB8C-0CB719EC4EA4}" type="sibTrans" cxnId="{16050A4B-2D8B-46AE-B0BE-B860FF820148}">
      <dgm:prSet/>
      <dgm:spPr/>
      <dgm:t>
        <a:bodyPr/>
        <a:lstStyle/>
        <a:p>
          <a:endParaRPr lang="en-US"/>
        </a:p>
      </dgm:t>
    </dgm:pt>
    <dgm:pt modelId="{D0334B07-6C85-4B14-9261-5753DBAE8024}" type="pres">
      <dgm:prSet presAssocID="{9FE11349-5459-4A81-8E44-AF84440EE5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F7BA266-4C08-439B-8EA6-87F917A1746B}" type="pres">
      <dgm:prSet presAssocID="{CE5A15ED-866A-4410-91E0-B81F2F7A26FB}" presName="hierRoot1" presStyleCnt="0"/>
      <dgm:spPr/>
    </dgm:pt>
    <dgm:pt modelId="{4A7D21EA-7EB8-4A7B-B812-F3D1556C205B}" type="pres">
      <dgm:prSet presAssocID="{CE5A15ED-866A-4410-91E0-B81F2F7A26FB}" presName="composite" presStyleCnt="0"/>
      <dgm:spPr/>
    </dgm:pt>
    <dgm:pt modelId="{364973A4-1FF5-4538-9CEA-1D0AB85AA0D8}" type="pres">
      <dgm:prSet presAssocID="{CE5A15ED-866A-4410-91E0-B81F2F7A26FB}" presName="background" presStyleLbl="node0" presStyleIdx="0" presStyleCnt="2"/>
      <dgm:spPr/>
    </dgm:pt>
    <dgm:pt modelId="{237AD1A2-05FD-4EAC-85B6-E765501D4902}" type="pres">
      <dgm:prSet presAssocID="{CE5A15ED-866A-4410-91E0-B81F2F7A26FB}" presName="text" presStyleLbl="fgAcc0" presStyleIdx="0" presStyleCnt="2">
        <dgm:presLayoutVars>
          <dgm:chPref val="3"/>
        </dgm:presLayoutVars>
      </dgm:prSet>
      <dgm:spPr/>
    </dgm:pt>
    <dgm:pt modelId="{FA6CD048-D066-4008-AF7D-0EFFF5CD5F50}" type="pres">
      <dgm:prSet presAssocID="{CE5A15ED-866A-4410-91E0-B81F2F7A26FB}" presName="hierChild2" presStyleCnt="0"/>
      <dgm:spPr/>
    </dgm:pt>
    <dgm:pt modelId="{01B5BB83-9536-4131-BB98-D26C29BE47D7}" type="pres">
      <dgm:prSet presAssocID="{95E9E13A-124A-43E9-BE84-34AB7B424B2D}" presName="hierRoot1" presStyleCnt="0"/>
      <dgm:spPr/>
    </dgm:pt>
    <dgm:pt modelId="{70FE877F-85B7-4E70-A3AA-24948051D4CD}" type="pres">
      <dgm:prSet presAssocID="{95E9E13A-124A-43E9-BE84-34AB7B424B2D}" presName="composite" presStyleCnt="0"/>
      <dgm:spPr/>
    </dgm:pt>
    <dgm:pt modelId="{EA459F48-71D2-4CB3-B6F4-CBE8698AD414}" type="pres">
      <dgm:prSet presAssocID="{95E9E13A-124A-43E9-BE84-34AB7B424B2D}" presName="background" presStyleLbl="node0" presStyleIdx="1" presStyleCnt="2"/>
      <dgm:spPr/>
    </dgm:pt>
    <dgm:pt modelId="{6D0914BC-B0D1-44CC-BF1C-DDFA07032752}" type="pres">
      <dgm:prSet presAssocID="{95E9E13A-124A-43E9-BE84-34AB7B424B2D}" presName="text" presStyleLbl="fgAcc0" presStyleIdx="1" presStyleCnt="2">
        <dgm:presLayoutVars>
          <dgm:chPref val="3"/>
        </dgm:presLayoutVars>
      </dgm:prSet>
      <dgm:spPr/>
    </dgm:pt>
    <dgm:pt modelId="{ECCEA3B5-DB6C-45D1-8D1A-52B6F499C347}" type="pres">
      <dgm:prSet presAssocID="{95E9E13A-124A-43E9-BE84-34AB7B424B2D}" presName="hierChild2" presStyleCnt="0"/>
      <dgm:spPr/>
    </dgm:pt>
  </dgm:ptLst>
  <dgm:cxnLst>
    <dgm:cxn modelId="{2DC34F17-23F6-4044-A7E4-8E6471588CD8}" type="presOf" srcId="{9FE11349-5459-4A81-8E44-AF84440EE55A}" destId="{D0334B07-6C85-4B14-9261-5753DBAE8024}" srcOrd="0" destOrd="0" presId="urn:microsoft.com/office/officeart/2005/8/layout/hierarchy1"/>
    <dgm:cxn modelId="{23A24E31-D64E-4F8C-90B7-8F7DC4D7E450}" type="presOf" srcId="{95E9E13A-124A-43E9-BE84-34AB7B424B2D}" destId="{6D0914BC-B0D1-44CC-BF1C-DDFA07032752}" srcOrd="0" destOrd="0" presId="urn:microsoft.com/office/officeart/2005/8/layout/hierarchy1"/>
    <dgm:cxn modelId="{E8097848-8A48-4CB5-A46A-73A6E78B5664}" srcId="{9FE11349-5459-4A81-8E44-AF84440EE55A}" destId="{CE5A15ED-866A-4410-91E0-B81F2F7A26FB}" srcOrd="0" destOrd="0" parTransId="{2A09E297-A7B8-4E8E-90BB-B77F99C919F6}" sibTransId="{A5F281EC-535C-48FB-8916-181A691A4E2D}"/>
    <dgm:cxn modelId="{16050A4B-2D8B-46AE-B0BE-B860FF820148}" srcId="{9FE11349-5459-4A81-8E44-AF84440EE55A}" destId="{95E9E13A-124A-43E9-BE84-34AB7B424B2D}" srcOrd="1" destOrd="0" parTransId="{D987F1A4-BDDB-471D-9BA1-F659E68DDDFA}" sibTransId="{43B1E210-EE70-4268-BB8C-0CB719EC4EA4}"/>
    <dgm:cxn modelId="{6ABA25E0-DE1E-423A-9390-E20FA6553C8E}" type="presOf" srcId="{CE5A15ED-866A-4410-91E0-B81F2F7A26FB}" destId="{237AD1A2-05FD-4EAC-85B6-E765501D4902}" srcOrd="0" destOrd="0" presId="urn:microsoft.com/office/officeart/2005/8/layout/hierarchy1"/>
    <dgm:cxn modelId="{A8422687-41FD-4B8A-A6F0-C7AD2046570F}" type="presParOf" srcId="{D0334B07-6C85-4B14-9261-5753DBAE8024}" destId="{7F7BA266-4C08-439B-8EA6-87F917A1746B}" srcOrd="0" destOrd="0" presId="urn:microsoft.com/office/officeart/2005/8/layout/hierarchy1"/>
    <dgm:cxn modelId="{AD70AFFB-0532-421A-8CDB-3CBE17C57A76}" type="presParOf" srcId="{7F7BA266-4C08-439B-8EA6-87F917A1746B}" destId="{4A7D21EA-7EB8-4A7B-B812-F3D1556C205B}" srcOrd="0" destOrd="0" presId="urn:microsoft.com/office/officeart/2005/8/layout/hierarchy1"/>
    <dgm:cxn modelId="{FB4A5256-8772-47B4-8F13-33BE66CD13AA}" type="presParOf" srcId="{4A7D21EA-7EB8-4A7B-B812-F3D1556C205B}" destId="{364973A4-1FF5-4538-9CEA-1D0AB85AA0D8}" srcOrd="0" destOrd="0" presId="urn:microsoft.com/office/officeart/2005/8/layout/hierarchy1"/>
    <dgm:cxn modelId="{CE3D26E5-C6D1-4B28-8A14-0DDCA0D7D8A6}" type="presParOf" srcId="{4A7D21EA-7EB8-4A7B-B812-F3D1556C205B}" destId="{237AD1A2-05FD-4EAC-85B6-E765501D4902}" srcOrd="1" destOrd="0" presId="urn:microsoft.com/office/officeart/2005/8/layout/hierarchy1"/>
    <dgm:cxn modelId="{BAAE7E23-E023-4264-9C9B-B4903729B4AF}" type="presParOf" srcId="{7F7BA266-4C08-439B-8EA6-87F917A1746B}" destId="{FA6CD048-D066-4008-AF7D-0EFFF5CD5F50}" srcOrd="1" destOrd="0" presId="urn:microsoft.com/office/officeart/2005/8/layout/hierarchy1"/>
    <dgm:cxn modelId="{86E3D2EB-70E2-490A-82D6-633BD00838D0}" type="presParOf" srcId="{D0334B07-6C85-4B14-9261-5753DBAE8024}" destId="{01B5BB83-9536-4131-BB98-D26C29BE47D7}" srcOrd="1" destOrd="0" presId="urn:microsoft.com/office/officeart/2005/8/layout/hierarchy1"/>
    <dgm:cxn modelId="{15CA2A3F-3D4E-4FB7-9DAE-34D73B82DB85}" type="presParOf" srcId="{01B5BB83-9536-4131-BB98-D26C29BE47D7}" destId="{70FE877F-85B7-4E70-A3AA-24948051D4CD}" srcOrd="0" destOrd="0" presId="urn:microsoft.com/office/officeart/2005/8/layout/hierarchy1"/>
    <dgm:cxn modelId="{1FAC3199-9D0B-4960-9B3D-0BE5D891B2A3}" type="presParOf" srcId="{70FE877F-85B7-4E70-A3AA-24948051D4CD}" destId="{EA459F48-71D2-4CB3-B6F4-CBE8698AD414}" srcOrd="0" destOrd="0" presId="urn:microsoft.com/office/officeart/2005/8/layout/hierarchy1"/>
    <dgm:cxn modelId="{000F658D-2D28-4BEE-B08D-D2C5CCB0705B}" type="presParOf" srcId="{70FE877F-85B7-4E70-A3AA-24948051D4CD}" destId="{6D0914BC-B0D1-44CC-BF1C-DDFA07032752}" srcOrd="1" destOrd="0" presId="urn:microsoft.com/office/officeart/2005/8/layout/hierarchy1"/>
    <dgm:cxn modelId="{9E23D190-FC24-4ABE-B06F-485B75D7884A}" type="presParOf" srcId="{01B5BB83-9536-4131-BB98-D26C29BE47D7}" destId="{ECCEA3B5-DB6C-45D1-8D1A-52B6F499C34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3B171B-1A70-40FF-BD00-911763E6DC7A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E35583-64C0-4FEF-B77B-0B6E07BC39D8}">
      <dgm:prSet phldrT="[Text]" custT="1"/>
      <dgm:spPr/>
      <dgm:t>
        <a:bodyPr/>
        <a:lstStyle/>
        <a:p>
          <a:pPr rtl="1"/>
          <a:r>
            <a:rPr lang="ar-SA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ar-JO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r-SA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توفر مساحة</a:t>
          </a:r>
          <a:r>
            <a:rPr lang="ar-JO" sz="2800" b="1" baseline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لكل طالب:</a:t>
          </a:r>
          <a:r>
            <a:rPr lang="ar-JO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r-SA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1م</a:t>
          </a:r>
          <a:r>
            <a:rPr lang="ar-JO" sz="2800" b="1" baseline="30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ar-SA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داخل الغرفة الصفية</a:t>
          </a:r>
          <a:r>
            <a:rPr lang="ar-JO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،</a:t>
          </a:r>
          <a:r>
            <a:rPr lang="ar-SA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و2م</a:t>
          </a:r>
          <a:r>
            <a:rPr lang="ar-JO" sz="2800" b="1" baseline="30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ar-SA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خارج الغرفة الصفية</a:t>
          </a:r>
          <a:endParaRPr lang="en-US" sz="2800" dirty="0"/>
        </a:p>
      </dgm:t>
    </dgm:pt>
    <dgm:pt modelId="{BE89300F-AAA4-4DD6-9B36-98ACB74B19A4}" type="parTrans" cxnId="{BE6809DB-6CA4-4A7C-904F-274E9A4399C0}">
      <dgm:prSet/>
      <dgm:spPr/>
      <dgm:t>
        <a:bodyPr/>
        <a:lstStyle/>
        <a:p>
          <a:pPr algn="r" rtl="1"/>
          <a:endParaRPr lang="en-US" sz="3600"/>
        </a:p>
      </dgm:t>
    </dgm:pt>
    <dgm:pt modelId="{20A29E78-04A0-4E54-91CB-94C909E2B21D}" type="sibTrans" cxnId="{BE6809DB-6CA4-4A7C-904F-274E9A4399C0}">
      <dgm:prSet/>
      <dgm:spPr/>
      <dgm:t>
        <a:bodyPr/>
        <a:lstStyle/>
        <a:p>
          <a:pPr rtl="1"/>
          <a:endParaRPr lang="en-US" sz="3200"/>
        </a:p>
      </dgm:t>
    </dgm:pt>
    <dgm:pt modelId="{88DB60B6-44F8-4526-B5B5-C6EEBFC3503B}">
      <dgm:prSet phldrT="[Text]" custT="1"/>
      <dgm:spPr/>
      <dgm:t>
        <a:bodyPr/>
        <a:lstStyle/>
        <a:p>
          <a:pPr rtl="1"/>
          <a:r>
            <a:rPr lang="ar-SA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ar-JO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r-SA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تعطى الأولوية </a:t>
          </a:r>
          <a:r>
            <a:rPr lang="ar-JO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في </a:t>
          </a:r>
          <a:r>
            <a:rPr lang="ar-SA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تنفيذ </a:t>
          </a:r>
          <a:r>
            <a:rPr lang="ar-JO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ال</a:t>
          </a:r>
          <a:r>
            <a:rPr lang="ar-SA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برنامج للمعلمين </a:t>
          </a:r>
          <a:r>
            <a:rPr lang="ar-JO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الذين </a:t>
          </a:r>
          <a:r>
            <a:rPr lang="ar-SA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تلق</a:t>
          </a:r>
          <a:r>
            <a:rPr lang="ar-JO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َّ</a:t>
          </a:r>
          <a:r>
            <a:rPr lang="ar-SA" sz="2800" b="1" dirty="0" err="1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وا</a:t>
          </a:r>
          <a:r>
            <a:rPr lang="ar-SA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r-JO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مطاعيم كورونا</a:t>
          </a:r>
          <a:r>
            <a:rPr lang="ar-SA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/>
        </a:p>
      </dgm:t>
    </dgm:pt>
    <dgm:pt modelId="{D9886D74-09C7-4B90-BF35-DFB15FF0F774}" type="parTrans" cxnId="{877329B1-CF9F-4BFB-9AE0-8A89104A4AD3}">
      <dgm:prSet/>
      <dgm:spPr/>
      <dgm:t>
        <a:bodyPr/>
        <a:lstStyle/>
        <a:p>
          <a:pPr algn="r" rtl="1"/>
          <a:endParaRPr lang="en-US" sz="3600"/>
        </a:p>
      </dgm:t>
    </dgm:pt>
    <dgm:pt modelId="{4045DFF3-C881-4571-81FF-84171E22ECC0}" type="sibTrans" cxnId="{877329B1-CF9F-4BFB-9AE0-8A89104A4AD3}">
      <dgm:prSet/>
      <dgm:spPr/>
      <dgm:t>
        <a:bodyPr/>
        <a:lstStyle/>
        <a:p>
          <a:pPr rtl="1"/>
          <a:endParaRPr lang="en-US" sz="3200"/>
        </a:p>
      </dgm:t>
    </dgm:pt>
    <dgm:pt modelId="{06B5EE10-E577-4007-88DE-5168AA0A457A}">
      <dgm:prSet phldrT="[Text]" custT="1"/>
      <dgm:spPr/>
      <dgm:t>
        <a:bodyPr/>
        <a:lstStyle/>
        <a:p>
          <a:pPr rtl="1"/>
          <a:r>
            <a:rPr lang="ar-SA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• توفر المعقمات في الممرات </a:t>
          </a:r>
          <a:r>
            <a:rPr lang="ar-JO" sz="2800" b="1" dirty="0" err="1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وم</a:t>
          </a:r>
          <a:r>
            <a:rPr lang="ar-SA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رافق المدرسة</a:t>
          </a:r>
          <a:r>
            <a:rPr lang="ar-JO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br>
            <a:rPr lang="ar-SA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</a:br>
          <a:endParaRPr lang="en-US" sz="2800" dirty="0"/>
        </a:p>
      </dgm:t>
    </dgm:pt>
    <dgm:pt modelId="{A07937B7-4F18-421C-BD7F-199577FB267C}" type="parTrans" cxnId="{E019E99D-E2C9-41D2-94FC-FD5EF355F0E0}">
      <dgm:prSet/>
      <dgm:spPr/>
      <dgm:t>
        <a:bodyPr/>
        <a:lstStyle/>
        <a:p>
          <a:pPr algn="r" rtl="1"/>
          <a:endParaRPr lang="en-US" sz="3600"/>
        </a:p>
      </dgm:t>
    </dgm:pt>
    <dgm:pt modelId="{3115BC1F-F8E3-48DB-BB9E-9E87332EB3B7}" type="sibTrans" cxnId="{E019E99D-E2C9-41D2-94FC-FD5EF355F0E0}">
      <dgm:prSet/>
      <dgm:spPr/>
      <dgm:t>
        <a:bodyPr/>
        <a:lstStyle/>
        <a:p>
          <a:pPr rtl="1"/>
          <a:endParaRPr lang="en-US" sz="3200"/>
        </a:p>
      </dgm:t>
    </dgm:pt>
    <dgm:pt modelId="{23496FC5-791C-4833-83C0-47CA82F8166A}">
      <dgm:prSet custT="1"/>
      <dgm:spPr/>
      <dgm:t>
        <a:bodyPr/>
        <a:lstStyle/>
        <a:p>
          <a:pPr rtl="1"/>
          <a:r>
            <a:rPr lang="ar-SA" sz="28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ar-JO" sz="28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الالتزام</a:t>
          </a:r>
          <a:r>
            <a:rPr lang="ar-JO" sz="2800" b="1" baseline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ب</a:t>
          </a:r>
          <a:r>
            <a:rPr lang="ar-SA" sz="28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ارتداء الكمامات</a:t>
          </a:r>
          <a:r>
            <a:rPr lang="ar-JO" sz="28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00EAECF6-9C01-40D8-9EBB-B18D78043660}" type="parTrans" cxnId="{44BA4862-6212-4646-8357-463F2418E449}">
      <dgm:prSet/>
      <dgm:spPr/>
      <dgm:t>
        <a:bodyPr/>
        <a:lstStyle/>
        <a:p>
          <a:pPr algn="r" rtl="1"/>
          <a:endParaRPr lang="en-US" sz="3600"/>
        </a:p>
      </dgm:t>
    </dgm:pt>
    <dgm:pt modelId="{7FD1BA07-9996-48C9-867E-4CF5EBB15FFE}" type="sibTrans" cxnId="{44BA4862-6212-4646-8357-463F2418E449}">
      <dgm:prSet/>
      <dgm:spPr/>
      <dgm:t>
        <a:bodyPr/>
        <a:lstStyle/>
        <a:p>
          <a:pPr rtl="1"/>
          <a:endParaRPr lang="en-US" sz="3200"/>
        </a:p>
      </dgm:t>
    </dgm:pt>
    <dgm:pt modelId="{D617D453-B7EA-4B2C-8274-16EB4E799279}">
      <dgm:prSet custT="1"/>
      <dgm:spPr/>
      <dgm:t>
        <a:bodyPr/>
        <a:lstStyle/>
        <a:p>
          <a:pPr rtl="1"/>
          <a:r>
            <a:rPr lang="ar-SA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• توفر المياه في مرافق المدرسة</a:t>
          </a:r>
          <a:r>
            <a:rPr lang="ar-JO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br>
            <a:rPr lang="ar-SA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</a:br>
          <a:endParaRPr lang="en-US" sz="2800" dirty="0"/>
        </a:p>
      </dgm:t>
    </dgm:pt>
    <dgm:pt modelId="{47EA0A16-B150-466E-84B6-866426029FF1}" type="parTrans" cxnId="{F381CB7A-E962-4F3E-BB2C-38D5795D9DCA}">
      <dgm:prSet/>
      <dgm:spPr/>
      <dgm:t>
        <a:bodyPr/>
        <a:lstStyle/>
        <a:p>
          <a:pPr algn="r" rtl="1"/>
          <a:endParaRPr lang="en-US" sz="3600"/>
        </a:p>
      </dgm:t>
    </dgm:pt>
    <dgm:pt modelId="{84E9A870-E854-4C39-A4A4-5FA3732DF14C}" type="sibTrans" cxnId="{F381CB7A-E962-4F3E-BB2C-38D5795D9DCA}">
      <dgm:prSet/>
      <dgm:spPr/>
      <dgm:t>
        <a:bodyPr/>
        <a:lstStyle/>
        <a:p>
          <a:pPr rtl="1"/>
          <a:endParaRPr lang="en-US" sz="3200"/>
        </a:p>
      </dgm:t>
    </dgm:pt>
    <dgm:pt modelId="{9E0ECA6C-9A58-47C5-B5B0-33F17C9E4FD1}">
      <dgm:prSet custT="1"/>
      <dgm:spPr/>
      <dgm:t>
        <a:bodyPr/>
        <a:lstStyle/>
        <a:p>
          <a:pPr rtl="1"/>
          <a:r>
            <a:rPr lang="ar-SA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ar-JO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r-SA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عدم استخدام  مبردات المياه</a:t>
          </a:r>
          <a:r>
            <a:rPr lang="ar-JO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r-SA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(الكولر)</a:t>
          </a:r>
          <a:r>
            <a:rPr lang="ar-JO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أ</a:t>
          </a:r>
          <a:r>
            <a:rPr lang="ar-SA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و حنفيات المشارب </a:t>
          </a:r>
          <a:r>
            <a:rPr lang="ar-JO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للشرب استخدامًا </a:t>
          </a:r>
          <a:r>
            <a:rPr lang="ar-SA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مباشر</a:t>
          </a:r>
          <a:r>
            <a:rPr lang="ar-JO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ًا.</a:t>
          </a:r>
          <a:br>
            <a:rPr lang="ar-SA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</a:br>
          <a:endParaRPr lang="en-US" sz="2800" dirty="0"/>
        </a:p>
      </dgm:t>
    </dgm:pt>
    <dgm:pt modelId="{8D6A032F-BC33-43B9-B552-11004688E03D}" type="parTrans" cxnId="{7D502761-9BC4-43F7-A575-D3202584677F}">
      <dgm:prSet/>
      <dgm:spPr/>
      <dgm:t>
        <a:bodyPr/>
        <a:lstStyle/>
        <a:p>
          <a:pPr algn="r" rtl="1"/>
          <a:endParaRPr lang="en-US" sz="3600"/>
        </a:p>
      </dgm:t>
    </dgm:pt>
    <dgm:pt modelId="{EE26B8D1-9B60-42AD-B0DB-C2B037CD18A5}" type="sibTrans" cxnId="{7D502761-9BC4-43F7-A575-D3202584677F}">
      <dgm:prSet/>
      <dgm:spPr/>
      <dgm:t>
        <a:bodyPr/>
        <a:lstStyle/>
        <a:p>
          <a:pPr rtl="1"/>
          <a:endParaRPr lang="en-US" sz="3200"/>
        </a:p>
      </dgm:t>
    </dgm:pt>
    <dgm:pt modelId="{D7BD8630-0430-4B0B-A608-6727BC2ED08E}">
      <dgm:prSet custT="1"/>
      <dgm:spPr/>
      <dgm:t>
        <a:bodyPr/>
        <a:lstStyle/>
        <a:p>
          <a:pPr rtl="1"/>
          <a:r>
            <a:rPr lang="ar-SA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•عدم تبادل</a:t>
          </a:r>
          <a:r>
            <a:rPr lang="ar-JO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الطلبة </a:t>
          </a:r>
          <a:r>
            <a:rPr lang="ar-SA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أغراض</a:t>
          </a:r>
          <a:r>
            <a:rPr lang="ar-JO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هم</a:t>
          </a:r>
          <a:r>
            <a:rPr lang="ar-SA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الشخصية.</a:t>
          </a:r>
          <a:endParaRPr lang="en-US" sz="2800" dirty="0"/>
        </a:p>
      </dgm:t>
    </dgm:pt>
    <dgm:pt modelId="{1B72A9F7-70B2-4CB8-8DC3-7826728A42B0}" type="parTrans" cxnId="{25DD5D5D-CBCE-4F13-BA04-30062664273A}">
      <dgm:prSet/>
      <dgm:spPr/>
      <dgm:t>
        <a:bodyPr/>
        <a:lstStyle/>
        <a:p>
          <a:pPr algn="r" rtl="1"/>
          <a:endParaRPr lang="en-US" sz="3600"/>
        </a:p>
      </dgm:t>
    </dgm:pt>
    <dgm:pt modelId="{507BD71E-883C-484F-A333-97B1BF874F8B}" type="sibTrans" cxnId="{25DD5D5D-CBCE-4F13-BA04-30062664273A}">
      <dgm:prSet/>
      <dgm:spPr/>
      <dgm:t>
        <a:bodyPr/>
        <a:lstStyle/>
        <a:p>
          <a:pPr rtl="1"/>
          <a:endParaRPr lang="en-US" sz="3200"/>
        </a:p>
      </dgm:t>
    </dgm:pt>
    <dgm:pt modelId="{DFA2C64F-6D9B-4CE5-BC8D-B0F6A0201E8E}" type="pres">
      <dgm:prSet presAssocID="{233B171B-1A70-40FF-BD00-911763E6DC7A}" presName="vert0" presStyleCnt="0">
        <dgm:presLayoutVars>
          <dgm:dir/>
          <dgm:animOne val="branch"/>
          <dgm:animLvl val="lvl"/>
        </dgm:presLayoutVars>
      </dgm:prSet>
      <dgm:spPr/>
    </dgm:pt>
    <dgm:pt modelId="{5F5AEC1C-E82D-4551-B6CE-AFA92E398E35}" type="pres">
      <dgm:prSet presAssocID="{28E35583-64C0-4FEF-B77B-0B6E07BC39D8}" presName="thickLine" presStyleLbl="alignNode1" presStyleIdx="0" presStyleCnt="7"/>
      <dgm:spPr/>
    </dgm:pt>
    <dgm:pt modelId="{23E32E98-4706-4760-A7F2-3E85C31F4BAB}" type="pres">
      <dgm:prSet presAssocID="{28E35583-64C0-4FEF-B77B-0B6E07BC39D8}" presName="horz1" presStyleCnt="0"/>
      <dgm:spPr/>
    </dgm:pt>
    <dgm:pt modelId="{569876EE-C271-46DB-B030-BE5FFD3BC036}" type="pres">
      <dgm:prSet presAssocID="{28E35583-64C0-4FEF-B77B-0B6E07BC39D8}" presName="tx1" presStyleLbl="revTx" presStyleIdx="0" presStyleCnt="7"/>
      <dgm:spPr/>
    </dgm:pt>
    <dgm:pt modelId="{00233E20-A715-4297-89EE-799622D77606}" type="pres">
      <dgm:prSet presAssocID="{28E35583-64C0-4FEF-B77B-0B6E07BC39D8}" presName="vert1" presStyleCnt="0"/>
      <dgm:spPr/>
    </dgm:pt>
    <dgm:pt modelId="{CA28CC11-94D6-4562-9DB3-1EFD26C62D97}" type="pres">
      <dgm:prSet presAssocID="{23496FC5-791C-4833-83C0-47CA82F8166A}" presName="thickLine" presStyleLbl="alignNode1" presStyleIdx="1" presStyleCnt="7"/>
      <dgm:spPr/>
    </dgm:pt>
    <dgm:pt modelId="{B16FB549-304F-4CE1-862B-5B794728BC48}" type="pres">
      <dgm:prSet presAssocID="{23496FC5-791C-4833-83C0-47CA82F8166A}" presName="horz1" presStyleCnt="0"/>
      <dgm:spPr/>
    </dgm:pt>
    <dgm:pt modelId="{9E504263-A19F-4608-BE2E-C3C3DA7B3F8B}" type="pres">
      <dgm:prSet presAssocID="{23496FC5-791C-4833-83C0-47CA82F8166A}" presName="tx1" presStyleLbl="revTx" presStyleIdx="1" presStyleCnt="7"/>
      <dgm:spPr/>
    </dgm:pt>
    <dgm:pt modelId="{A0E53E21-2F62-475F-B1F2-B19DDEA86869}" type="pres">
      <dgm:prSet presAssocID="{23496FC5-791C-4833-83C0-47CA82F8166A}" presName="vert1" presStyleCnt="0"/>
      <dgm:spPr/>
    </dgm:pt>
    <dgm:pt modelId="{705C4387-6E6D-4153-A6E8-3B10DBEB91EC}" type="pres">
      <dgm:prSet presAssocID="{88DB60B6-44F8-4526-B5B5-C6EEBFC3503B}" presName="thickLine" presStyleLbl="alignNode1" presStyleIdx="2" presStyleCnt="7"/>
      <dgm:spPr/>
    </dgm:pt>
    <dgm:pt modelId="{97A522EE-00FD-4CB7-9128-3BF6C55D7707}" type="pres">
      <dgm:prSet presAssocID="{88DB60B6-44F8-4526-B5B5-C6EEBFC3503B}" presName="horz1" presStyleCnt="0"/>
      <dgm:spPr/>
    </dgm:pt>
    <dgm:pt modelId="{59CC3A8E-30A2-4854-9E67-E177EA375574}" type="pres">
      <dgm:prSet presAssocID="{88DB60B6-44F8-4526-B5B5-C6EEBFC3503B}" presName="tx1" presStyleLbl="revTx" presStyleIdx="2" presStyleCnt="7"/>
      <dgm:spPr/>
    </dgm:pt>
    <dgm:pt modelId="{CCDABC1F-7894-4A87-A514-1325334DEDAE}" type="pres">
      <dgm:prSet presAssocID="{88DB60B6-44F8-4526-B5B5-C6EEBFC3503B}" presName="vert1" presStyleCnt="0"/>
      <dgm:spPr/>
    </dgm:pt>
    <dgm:pt modelId="{6FBDF017-B65D-4A7A-B9BD-1F9650DF9BA7}" type="pres">
      <dgm:prSet presAssocID="{06B5EE10-E577-4007-88DE-5168AA0A457A}" presName="thickLine" presStyleLbl="alignNode1" presStyleIdx="3" presStyleCnt="7"/>
      <dgm:spPr/>
    </dgm:pt>
    <dgm:pt modelId="{D32F011E-8955-4CCF-834D-44DC3F27CFF7}" type="pres">
      <dgm:prSet presAssocID="{06B5EE10-E577-4007-88DE-5168AA0A457A}" presName="horz1" presStyleCnt="0"/>
      <dgm:spPr/>
    </dgm:pt>
    <dgm:pt modelId="{6289290E-B95D-4B1A-907B-AAB6DEB730D4}" type="pres">
      <dgm:prSet presAssocID="{06B5EE10-E577-4007-88DE-5168AA0A457A}" presName="tx1" presStyleLbl="revTx" presStyleIdx="3" presStyleCnt="7"/>
      <dgm:spPr/>
    </dgm:pt>
    <dgm:pt modelId="{49630439-42D6-4327-A95B-E2C435E11BED}" type="pres">
      <dgm:prSet presAssocID="{06B5EE10-E577-4007-88DE-5168AA0A457A}" presName="vert1" presStyleCnt="0"/>
      <dgm:spPr/>
    </dgm:pt>
    <dgm:pt modelId="{024CB670-B63C-4E40-ABA6-BB0213903E3D}" type="pres">
      <dgm:prSet presAssocID="{D617D453-B7EA-4B2C-8274-16EB4E799279}" presName="thickLine" presStyleLbl="alignNode1" presStyleIdx="4" presStyleCnt="7"/>
      <dgm:spPr/>
    </dgm:pt>
    <dgm:pt modelId="{7582108B-043D-407C-8C5B-1AD099484C6C}" type="pres">
      <dgm:prSet presAssocID="{D617D453-B7EA-4B2C-8274-16EB4E799279}" presName="horz1" presStyleCnt="0"/>
      <dgm:spPr/>
    </dgm:pt>
    <dgm:pt modelId="{1361F80F-4132-4615-A7BA-7C9BED29D002}" type="pres">
      <dgm:prSet presAssocID="{D617D453-B7EA-4B2C-8274-16EB4E799279}" presName="tx1" presStyleLbl="revTx" presStyleIdx="4" presStyleCnt="7"/>
      <dgm:spPr/>
    </dgm:pt>
    <dgm:pt modelId="{A9608B3F-0B9D-4475-AF05-D1A164828C81}" type="pres">
      <dgm:prSet presAssocID="{D617D453-B7EA-4B2C-8274-16EB4E799279}" presName="vert1" presStyleCnt="0"/>
      <dgm:spPr/>
    </dgm:pt>
    <dgm:pt modelId="{35E57A1F-2566-4746-B49F-1E31925803D4}" type="pres">
      <dgm:prSet presAssocID="{9E0ECA6C-9A58-47C5-B5B0-33F17C9E4FD1}" presName="thickLine" presStyleLbl="alignNode1" presStyleIdx="5" presStyleCnt="7"/>
      <dgm:spPr/>
    </dgm:pt>
    <dgm:pt modelId="{C83ABB7C-5663-42EB-9C65-3AB977281414}" type="pres">
      <dgm:prSet presAssocID="{9E0ECA6C-9A58-47C5-B5B0-33F17C9E4FD1}" presName="horz1" presStyleCnt="0"/>
      <dgm:spPr/>
    </dgm:pt>
    <dgm:pt modelId="{70C0D210-46F0-45B9-A8FC-55CE7ECB3959}" type="pres">
      <dgm:prSet presAssocID="{9E0ECA6C-9A58-47C5-B5B0-33F17C9E4FD1}" presName="tx1" presStyleLbl="revTx" presStyleIdx="5" presStyleCnt="7"/>
      <dgm:spPr/>
    </dgm:pt>
    <dgm:pt modelId="{E36D809D-9AB1-4500-B948-CD4E6F0651C2}" type="pres">
      <dgm:prSet presAssocID="{9E0ECA6C-9A58-47C5-B5B0-33F17C9E4FD1}" presName="vert1" presStyleCnt="0"/>
      <dgm:spPr/>
    </dgm:pt>
    <dgm:pt modelId="{B0C039BE-B4CC-484C-A424-62FB590A0D80}" type="pres">
      <dgm:prSet presAssocID="{D7BD8630-0430-4B0B-A608-6727BC2ED08E}" presName="thickLine" presStyleLbl="alignNode1" presStyleIdx="6" presStyleCnt="7"/>
      <dgm:spPr/>
    </dgm:pt>
    <dgm:pt modelId="{CED47B84-FC82-429B-A315-B3854592659C}" type="pres">
      <dgm:prSet presAssocID="{D7BD8630-0430-4B0B-A608-6727BC2ED08E}" presName="horz1" presStyleCnt="0"/>
      <dgm:spPr/>
    </dgm:pt>
    <dgm:pt modelId="{9ED922D9-5DDC-4945-9FF4-7BBF7984CAAA}" type="pres">
      <dgm:prSet presAssocID="{D7BD8630-0430-4B0B-A608-6727BC2ED08E}" presName="tx1" presStyleLbl="revTx" presStyleIdx="6" presStyleCnt="7"/>
      <dgm:spPr/>
    </dgm:pt>
    <dgm:pt modelId="{A0F4DE23-BB06-4D6B-998D-98E91EFEA1ED}" type="pres">
      <dgm:prSet presAssocID="{D7BD8630-0430-4B0B-A608-6727BC2ED08E}" presName="vert1" presStyleCnt="0"/>
      <dgm:spPr/>
    </dgm:pt>
  </dgm:ptLst>
  <dgm:cxnLst>
    <dgm:cxn modelId="{D22A5310-EF3D-4F68-9FD0-8AC64653FD7D}" type="presOf" srcId="{D7BD8630-0430-4B0B-A608-6727BC2ED08E}" destId="{9ED922D9-5DDC-4945-9FF4-7BBF7984CAAA}" srcOrd="0" destOrd="0" presId="urn:microsoft.com/office/officeart/2008/layout/LinedList"/>
    <dgm:cxn modelId="{25DD5D5D-CBCE-4F13-BA04-30062664273A}" srcId="{233B171B-1A70-40FF-BD00-911763E6DC7A}" destId="{D7BD8630-0430-4B0B-A608-6727BC2ED08E}" srcOrd="6" destOrd="0" parTransId="{1B72A9F7-70B2-4CB8-8DC3-7826728A42B0}" sibTransId="{507BD71E-883C-484F-A333-97B1BF874F8B}"/>
    <dgm:cxn modelId="{7D502761-9BC4-43F7-A575-D3202584677F}" srcId="{233B171B-1A70-40FF-BD00-911763E6DC7A}" destId="{9E0ECA6C-9A58-47C5-B5B0-33F17C9E4FD1}" srcOrd="5" destOrd="0" parTransId="{8D6A032F-BC33-43B9-B552-11004688E03D}" sibTransId="{EE26B8D1-9B60-42AD-B0DB-C2B037CD18A5}"/>
    <dgm:cxn modelId="{44BA4862-6212-4646-8357-463F2418E449}" srcId="{233B171B-1A70-40FF-BD00-911763E6DC7A}" destId="{23496FC5-791C-4833-83C0-47CA82F8166A}" srcOrd="1" destOrd="0" parTransId="{00EAECF6-9C01-40D8-9EBB-B18D78043660}" sibTransId="{7FD1BA07-9996-48C9-867E-4CF5EBB15FFE}"/>
    <dgm:cxn modelId="{D1AA2D52-C1BB-46B3-858A-F852B8161E48}" type="presOf" srcId="{9E0ECA6C-9A58-47C5-B5B0-33F17C9E4FD1}" destId="{70C0D210-46F0-45B9-A8FC-55CE7ECB3959}" srcOrd="0" destOrd="0" presId="urn:microsoft.com/office/officeart/2008/layout/LinedList"/>
    <dgm:cxn modelId="{EE013656-D473-412E-8206-E756B9EECCFB}" type="presOf" srcId="{28E35583-64C0-4FEF-B77B-0B6E07BC39D8}" destId="{569876EE-C271-46DB-B030-BE5FFD3BC036}" srcOrd="0" destOrd="0" presId="urn:microsoft.com/office/officeart/2008/layout/LinedList"/>
    <dgm:cxn modelId="{A5BD5258-37A1-492A-84DA-1B18235CE457}" type="presOf" srcId="{06B5EE10-E577-4007-88DE-5168AA0A457A}" destId="{6289290E-B95D-4B1A-907B-AAB6DEB730D4}" srcOrd="0" destOrd="0" presId="urn:microsoft.com/office/officeart/2008/layout/LinedList"/>
    <dgm:cxn modelId="{DE2F005A-936E-4EFD-BD77-41F391F68D5C}" type="presOf" srcId="{88DB60B6-44F8-4526-B5B5-C6EEBFC3503B}" destId="{59CC3A8E-30A2-4854-9E67-E177EA375574}" srcOrd="0" destOrd="0" presId="urn:microsoft.com/office/officeart/2008/layout/LinedList"/>
    <dgm:cxn modelId="{F381CB7A-E962-4F3E-BB2C-38D5795D9DCA}" srcId="{233B171B-1A70-40FF-BD00-911763E6DC7A}" destId="{D617D453-B7EA-4B2C-8274-16EB4E799279}" srcOrd="4" destOrd="0" parTransId="{47EA0A16-B150-466E-84B6-866426029FF1}" sibTransId="{84E9A870-E854-4C39-A4A4-5FA3732DF14C}"/>
    <dgm:cxn modelId="{BE24D57C-EC52-406A-9706-5FE5B1515B13}" type="presOf" srcId="{233B171B-1A70-40FF-BD00-911763E6DC7A}" destId="{DFA2C64F-6D9B-4CE5-BC8D-B0F6A0201E8E}" srcOrd="0" destOrd="0" presId="urn:microsoft.com/office/officeart/2008/layout/LinedList"/>
    <dgm:cxn modelId="{903F4B87-D2DA-4902-AB85-AFC6E3A9D763}" type="presOf" srcId="{23496FC5-791C-4833-83C0-47CA82F8166A}" destId="{9E504263-A19F-4608-BE2E-C3C3DA7B3F8B}" srcOrd="0" destOrd="0" presId="urn:microsoft.com/office/officeart/2008/layout/LinedList"/>
    <dgm:cxn modelId="{E019E99D-E2C9-41D2-94FC-FD5EF355F0E0}" srcId="{233B171B-1A70-40FF-BD00-911763E6DC7A}" destId="{06B5EE10-E577-4007-88DE-5168AA0A457A}" srcOrd="3" destOrd="0" parTransId="{A07937B7-4F18-421C-BD7F-199577FB267C}" sibTransId="{3115BC1F-F8E3-48DB-BB9E-9E87332EB3B7}"/>
    <dgm:cxn modelId="{877329B1-CF9F-4BFB-9AE0-8A89104A4AD3}" srcId="{233B171B-1A70-40FF-BD00-911763E6DC7A}" destId="{88DB60B6-44F8-4526-B5B5-C6EEBFC3503B}" srcOrd="2" destOrd="0" parTransId="{D9886D74-09C7-4B90-BF35-DFB15FF0F774}" sibTransId="{4045DFF3-C881-4571-81FF-84171E22ECC0}"/>
    <dgm:cxn modelId="{BE6809DB-6CA4-4A7C-904F-274E9A4399C0}" srcId="{233B171B-1A70-40FF-BD00-911763E6DC7A}" destId="{28E35583-64C0-4FEF-B77B-0B6E07BC39D8}" srcOrd="0" destOrd="0" parTransId="{BE89300F-AAA4-4DD6-9B36-98ACB74B19A4}" sibTransId="{20A29E78-04A0-4E54-91CB-94C909E2B21D}"/>
    <dgm:cxn modelId="{E758FDE9-BDB8-477B-818B-814B91E1B40A}" type="presOf" srcId="{D617D453-B7EA-4B2C-8274-16EB4E799279}" destId="{1361F80F-4132-4615-A7BA-7C9BED29D002}" srcOrd="0" destOrd="0" presId="urn:microsoft.com/office/officeart/2008/layout/LinedList"/>
    <dgm:cxn modelId="{5B45789F-C2D3-4E49-923A-5110DF3E6A7B}" type="presParOf" srcId="{DFA2C64F-6D9B-4CE5-BC8D-B0F6A0201E8E}" destId="{5F5AEC1C-E82D-4551-B6CE-AFA92E398E35}" srcOrd="0" destOrd="0" presId="urn:microsoft.com/office/officeart/2008/layout/LinedList"/>
    <dgm:cxn modelId="{DB9AB217-03DF-4E65-B752-BF1BA029AB20}" type="presParOf" srcId="{DFA2C64F-6D9B-4CE5-BC8D-B0F6A0201E8E}" destId="{23E32E98-4706-4760-A7F2-3E85C31F4BAB}" srcOrd="1" destOrd="0" presId="urn:microsoft.com/office/officeart/2008/layout/LinedList"/>
    <dgm:cxn modelId="{0B8BE993-12F9-4B7E-A823-E6BA33401994}" type="presParOf" srcId="{23E32E98-4706-4760-A7F2-3E85C31F4BAB}" destId="{569876EE-C271-46DB-B030-BE5FFD3BC036}" srcOrd="0" destOrd="0" presId="urn:microsoft.com/office/officeart/2008/layout/LinedList"/>
    <dgm:cxn modelId="{33A22B4B-91D3-427A-8FF1-31FF2B23BD8A}" type="presParOf" srcId="{23E32E98-4706-4760-A7F2-3E85C31F4BAB}" destId="{00233E20-A715-4297-89EE-799622D77606}" srcOrd="1" destOrd="0" presId="urn:microsoft.com/office/officeart/2008/layout/LinedList"/>
    <dgm:cxn modelId="{99582131-C8DB-4F34-BC43-87C0BFCFFC7B}" type="presParOf" srcId="{DFA2C64F-6D9B-4CE5-BC8D-B0F6A0201E8E}" destId="{CA28CC11-94D6-4562-9DB3-1EFD26C62D97}" srcOrd="2" destOrd="0" presId="urn:microsoft.com/office/officeart/2008/layout/LinedList"/>
    <dgm:cxn modelId="{FB39CEC3-E0EE-4B79-9371-C59EEA76C212}" type="presParOf" srcId="{DFA2C64F-6D9B-4CE5-BC8D-B0F6A0201E8E}" destId="{B16FB549-304F-4CE1-862B-5B794728BC48}" srcOrd="3" destOrd="0" presId="urn:microsoft.com/office/officeart/2008/layout/LinedList"/>
    <dgm:cxn modelId="{B1ABBF63-9ECC-4B7E-B862-41644BDE52C4}" type="presParOf" srcId="{B16FB549-304F-4CE1-862B-5B794728BC48}" destId="{9E504263-A19F-4608-BE2E-C3C3DA7B3F8B}" srcOrd="0" destOrd="0" presId="urn:microsoft.com/office/officeart/2008/layout/LinedList"/>
    <dgm:cxn modelId="{A1C45062-631E-4C5F-A6A3-15C148DBAED8}" type="presParOf" srcId="{B16FB549-304F-4CE1-862B-5B794728BC48}" destId="{A0E53E21-2F62-475F-B1F2-B19DDEA86869}" srcOrd="1" destOrd="0" presId="urn:microsoft.com/office/officeart/2008/layout/LinedList"/>
    <dgm:cxn modelId="{A4F3FC3B-CAC3-49F0-92F1-E29283A8F531}" type="presParOf" srcId="{DFA2C64F-6D9B-4CE5-BC8D-B0F6A0201E8E}" destId="{705C4387-6E6D-4153-A6E8-3B10DBEB91EC}" srcOrd="4" destOrd="0" presId="urn:microsoft.com/office/officeart/2008/layout/LinedList"/>
    <dgm:cxn modelId="{15A57EE8-5282-4FBB-B303-AAB3927D8F45}" type="presParOf" srcId="{DFA2C64F-6D9B-4CE5-BC8D-B0F6A0201E8E}" destId="{97A522EE-00FD-4CB7-9128-3BF6C55D7707}" srcOrd="5" destOrd="0" presId="urn:microsoft.com/office/officeart/2008/layout/LinedList"/>
    <dgm:cxn modelId="{B3522969-634B-4E3C-AB84-F1ADDDD4743B}" type="presParOf" srcId="{97A522EE-00FD-4CB7-9128-3BF6C55D7707}" destId="{59CC3A8E-30A2-4854-9E67-E177EA375574}" srcOrd="0" destOrd="0" presId="urn:microsoft.com/office/officeart/2008/layout/LinedList"/>
    <dgm:cxn modelId="{338661A8-FC6B-409D-BA5E-EC08371536C3}" type="presParOf" srcId="{97A522EE-00FD-4CB7-9128-3BF6C55D7707}" destId="{CCDABC1F-7894-4A87-A514-1325334DEDAE}" srcOrd="1" destOrd="0" presId="urn:microsoft.com/office/officeart/2008/layout/LinedList"/>
    <dgm:cxn modelId="{FC726561-2FAC-472C-BAB5-20D12A76EE30}" type="presParOf" srcId="{DFA2C64F-6D9B-4CE5-BC8D-B0F6A0201E8E}" destId="{6FBDF017-B65D-4A7A-B9BD-1F9650DF9BA7}" srcOrd="6" destOrd="0" presId="urn:microsoft.com/office/officeart/2008/layout/LinedList"/>
    <dgm:cxn modelId="{F4B7DD76-8A2C-41C0-8144-673C1CD767D1}" type="presParOf" srcId="{DFA2C64F-6D9B-4CE5-BC8D-B0F6A0201E8E}" destId="{D32F011E-8955-4CCF-834D-44DC3F27CFF7}" srcOrd="7" destOrd="0" presId="urn:microsoft.com/office/officeart/2008/layout/LinedList"/>
    <dgm:cxn modelId="{06D750FF-6A22-4999-B5C5-C6820055EF3C}" type="presParOf" srcId="{D32F011E-8955-4CCF-834D-44DC3F27CFF7}" destId="{6289290E-B95D-4B1A-907B-AAB6DEB730D4}" srcOrd="0" destOrd="0" presId="urn:microsoft.com/office/officeart/2008/layout/LinedList"/>
    <dgm:cxn modelId="{536FEB55-8108-485F-A7AC-A2200B922B5F}" type="presParOf" srcId="{D32F011E-8955-4CCF-834D-44DC3F27CFF7}" destId="{49630439-42D6-4327-A95B-E2C435E11BED}" srcOrd="1" destOrd="0" presId="urn:microsoft.com/office/officeart/2008/layout/LinedList"/>
    <dgm:cxn modelId="{6B5FDFBD-CDA5-4BD2-81DE-AC15F65F5F40}" type="presParOf" srcId="{DFA2C64F-6D9B-4CE5-BC8D-B0F6A0201E8E}" destId="{024CB670-B63C-4E40-ABA6-BB0213903E3D}" srcOrd="8" destOrd="0" presId="urn:microsoft.com/office/officeart/2008/layout/LinedList"/>
    <dgm:cxn modelId="{AF4F08A5-56AA-4AD1-B8A3-50B3A6904A28}" type="presParOf" srcId="{DFA2C64F-6D9B-4CE5-BC8D-B0F6A0201E8E}" destId="{7582108B-043D-407C-8C5B-1AD099484C6C}" srcOrd="9" destOrd="0" presId="urn:microsoft.com/office/officeart/2008/layout/LinedList"/>
    <dgm:cxn modelId="{2A787921-6FDF-4533-97A5-6D9F79F6F8BC}" type="presParOf" srcId="{7582108B-043D-407C-8C5B-1AD099484C6C}" destId="{1361F80F-4132-4615-A7BA-7C9BED29D002}" srcOrd="0" destOrd="0" presId="urn:microsoft.com/office/officeart/2008/layout/LinedList"/>
    <dgm:cxn modelId="{F4349AD3-A417-450E-B466-9302EFCF4CDD}" type="presParOf" srcId="{7582108B-043D-407C-8C5B-1AD099484C6C}" destId="{A9608B3F-0B9D-4475-AF05-D1A164828C81}" srcOrd="1" destOrd="0" presId="urn:microsoft.com/office/officeart/2008/layout/LinedList"/>
    <dgm:cxn modelId="{6CB1ACD1-B40B-42C7-A652-FB289AA00EB1}" type="presParOf" srcId="{DFA2C64F-6D9B-4CE5-BC8D-B0F6A0201E8E}" destId="{35E57A1F-2566-4746-B49F-1E31925803D4}" srcOrd="10" destOrd="0" presId="urn:microsoft.com/office/officeart/2008/layout/LinedList"/>
    <dgm:cxn modelId="{34EEC752-8363-4ED6-A69C-C434FD2AB346}" type="presParOf" srcId="{DFA2C64F-6D9B-4CE5-BC8D-B0F6A0201E8E}" destId="{C83ABB7C-5663-42EB-9C65-3AB977281414}" srcOrd="11" destOrd="0" presId="urn:microsoft.com/office/officeart/2008/layout/LinedList"/>
    <dgm:cxn modelId="{24910AAF-34BE-4FDF-9075-E2C576B6EB0F}" type="presParOf" srcId="{C83ABB7C-5663-42EB-9C65-3AB977281414}" destId="{70C0D210-46F0-45B9-A8FC-55CE7ECB3959}" srcOrd="0" destOrd="0" presId="urn:microsoft.com/office/officeart/2008/layout/LinedList"/>
    <dgm:cxn modelId="{F0AE01C2-B9CD-4823-86CD-CBED7E8C4ED1}" type="presParOf" srcId="{C83ABB7C-5663-42EB-9C65-3AB977281414}" destId="{E36D809D-9AB1-4500-B948-CD4E6F0651C2}" srcOrd="1" destOrd="0" presId="urn:microsoft.com/office/officeart/2008/layout/LinedList"/>
    <dgm:cxn modelId="{36ADDD06-9C9C-4D87-8E4A-7EC19F35C62D}" type="presParOf" srcId="{DFA2C64F-6D9B-4CE5-BC8D-B0F6A0201E8E}" destId="{B0C039BE-B4CC-484C-A424-62FB590A0D80}" srcOrd="12" destOrd="0" presId="urn:microsoft.com/office/officeart/2008/layout/LinedList"/>
    <dgm:cxn modelId="{C465CDA2-05E9-4029-B938-BE46CCB20F67}" type="presParOf" srcId="{DFA2C64F-6D9B-4CE5-BC8D-B0F6A0201E8E}" destId="{CED47B84-FC82-429B-A315-B3854592659C}" srcOrd="13" destOrd="0" presId="urn:microsoft.com/office/officeart/2008/layout/LinedList"/>
    <dgm:cxn modelId="{647F98B0-9252-4147-975C-43DDAC81A33B}" type="presParOf" srcId="{CED47B84-FC82-429B-A315-B3854592659C}" destId="{9ED922D9-5DDC-4945-9FF4-7BBF7984CAAA}" srcOrd="0" destOrd="0" presId="urn:microsoft.com/office/officeart/2008/layout/LinedList"/>
    <dgm:cxn modelId="{E4CBC405-D385-4F32-AF4A-892918FD1A12}" type="presParOf" srcId="{CED47B84-FC82-429B-A315-B3854592659C}" destId="{A0F4DE23-BB06-4D6B-998D-98E91EFEA1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D8F422-B528-4A76-A6F7-3BF54C2CAD3B}" type="doc">
      <dgm:prSet loTypeId="urn:microsoft.com/office/officeart/2009/layout/CirclePicture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3947AA-8029-4EBB-A3E1-FFBDDE1E23F3}">
      <dgm:prSet phldrT="[Text]" custT="1"/>
      <dgm:spPr/>
      <dgm:t>
        <a:bodyPr/>
        <a:lstStyle/>
        <a:p>
          <a:r>
            <a:rPr lang="ar-JO" sz="2400" b="1" dirty="0"/>
            <a:t>الغرف الصفية</a:t>
          </a:r>
          <a:endParaRPr lang="en-US" sz="2400" b="1" dirty="0"/>
        </a:p>
      </dgm:t>
    </dgm:pt>
    <dgm:pt modelId="{43D6AF44-BD76-483D-BB6F-4DEAE80797A1}" type="parTrans" cxnId="{24FEF830-B129-4C4E-BDE7-DA4D3DD45569}">
      <dgm:prSet/>
      <dgm:spPr/>
      <dgm:t>
        <a:bodyPr/>
        <a:lstStyle/>
        <a:p>
          <a:endParaRPr lang="en-US" sz="2000" b="1"/>
        </a:p>
      </dgm:t>
    </dgm:pt>
    <dgm:pt modelId="{31D90786-315E-4EF2-8381-2510A01A8D43}" type="sibTrans" cxnId="{24FEF830-B129-4C4E-BDE7-DA4D3DD45569}">
      <dgm:prSet/>
      <dgm:spPr/>
      <dgm:t>
        <a:bodyPr/>
        <a:lstStyle/>
        <a:p>
          <a:endParaRPr lang="en-US" sz="2000" b="1"/>
        </a:p>
      </dgm:t>
    </dgm:pt>
    <dgm:pt modelId="{CFA85872-8665-47F5-881E-EBAE119DF5FB}">
      <dgm:prSet phldrT="[Text]" custT="1"/>
      <dgm:spPr/>
      <dgm:t>
        <a:bodyPr/>
        <a:lstStyle/>
        <a:p>
          <a:pPr algn="r"/>
          <a:r>
            <a:rPr lang="ar-JO" sz="1800" b="1" dirty="0"/>
            <a:t>عدد الطلبة في الغرفة الصفية يساوي او يقل عن 25 طالبا</a:t>
          </a:r>
          <a:endParaRPr lang="en-US" sz="1800" b="1" dirty="0"/>
        </a:p>
      </dgm:t>
    </dgm:pt>
    <dgm:pt modelId="{164A2B46-1B4B-4551-8570-78FDD8A461B6}" type="parTrans" cxnId="{8FCB49E8-84C3-4FDF-810D-843D7404F9EE}">
      <dgm:prSet/>
      <dgm:spPr>
        <a:ln w="28575"/>
      </dgm:spPr>
      <dgm:t>
        <a:bodyPr/>
        <a:lstStyle/>
        <a:p>
          <a:endParaRPr lang="en-US" sz="2000" b="1"/>
        </a:p>
      </dgm:t>
    </dgm:pt>
    <dgm:pt modelId="{C4EEF022-2222-4EC8-9848-503FDE1A0B99}" type="sibTrans" cxnId="{8FCB49E8-84C3-4FDF-810D-843D7404F9EE}">
      <dgm:prSet/>
      <dgm:spPr/>
      <dgm:t>
        <a:bodyPr/>
        <a:lstStyle/>
        <a:p>
          <a:endParaRPr lang="en-US" sz="2000" b="1"/>
        </a:p>
      </dgm:t>
    </dgm:pt>
    <dgm:pt modelId="{B66E76C4-2052-4B6F-A14B-FF19AC4A25D9}">
      <dgm:prSet custT="1"/>
      <dgm:spPr/>
      <dgm:t>
        <a:bodyPr/>
        <a:lstStyle/>
        <a:p>
          <a:pPr algn="r"/>
          <a:r>
            <a:rPr lang="ar-JO" sz="1600" b="1" dirty="0"/>
            <a:t>عدد الطلبة في الغرفة الصفية يتجاوز 25 طالبا</a:t>
          </a:r>
        </a:p>
        <a:p>
          <a:pPr algn="r"/>
          <a:r>
            <a:rPr lang="ar-JO" sz="1600" b="1" dirty="0"/>
            <a:t>يقسم الطلبة إلى مجموعتين</a:t>
          </a:r>
          <a:endParaRPr lang="en-US" sz="1600" b="1" dirty="0"/>
        </a:p>
      </dgm:t>
    </dgm:pt>
    <dgm:pt modelId="{62F7D4D5-776E-4CDD-B86C-94AD0B57CF5A}" type="parTrans" cxnId="{76FF6ABA-B717-4E96-A8E4-1C06A6A0EF59}">
      <dgm:prSet/>
      <dgm:spPr>
        <a:ln w="28575"/>
      </dgm:spPr>
      <dgm:t>
        <a:bodyPr/>
        <a:lstStyle/>
        <a:p>
          <a:endParaRPr lang="en-US" sz="2000" b="1"/>
        </a:p>
      </dgm:t>
    </dgm:pt>
    <dgm:pt modelId="{1AA80B90-07BD-47A2-B2E2-9407FB4020AF}" type="sibTrans" cxnId="{76FF6ABA-B717-4E96-A8E4-1C06A6A0EF59}">
      <dgm:prSet/>
      <dgm:spPr/>
      <dgm:t>
        <a:bodyPr/>
        <a:lstStyle/>
        <a:p>
          <a:endParaRPr lang="en-US" sz="2000" b="1"/>
        </a:p>
      </dgm:t>
    </dgm:pt>
    <dgm:pt modelId="{3CBA4922-8198-46A7-AB0A-237756BB9B3B}">
      <dgm:prSet custT="1"/>
      <dgm:spPr/>
      <dgm:t>
        <a:bodyPr/>
        <a:lstStyle/>
        <a:p>
          <a:r>
            <a:rPr lang="ar-JO" sz="2400" b="1" dirty="0"/>
            <a:t>دوام كامل</a:t>
          </a:r>
        </a:p>
        <a:p>
          <a:endParaRPr lang="en-US" sz="2400" b="1" dirty="0"/>
        </a:p>
      </dgm:t>
    </dgm:pt>
    <dgm:pt modelId="{4ED217B4-3B0F-47B3-9A8B-A924300BAE1D}" type="parTrans" cxnId="{2753F44B-6F2C-4612-8056-C5BEE5C684D2}">
      <dgm:prSet/>
      <dgm:spPr>
        <a:ln w="28575"/>
      </dgm:spPr>
      <dgm:t>
        <a:bodyPr/>
        <a:lstStyle/>
        <a:p>
          <a:endParaRPr lang="en-US" sz="2000" b="1"/>
        </a:p>
      </dgm:t>
    </dgm:pt>
    <dgm:pt modelId="{EB1A84E6-21DD-4C62-A8BD-9EF1C433FFB8}" type="sibTrans" cxnId="{2753F44B-6F2C-4612-8056-C5BEE5C684D2}">
      <dgm:prSet/>
      <dgm:spPr/>
      <dgm:t>
        <a:bodyPr/>
        <a:lstStyle/>
        <a:p>
          <a:endParaRPr lang="en-US" sz="2000" b="1"/>
        </a:p>
      </dgm:t>
    </dgm:pt>
    <dgm:pt modelId="{E9E94D66-2086-4647-ACD9-195FD91DBE12}">
      <dgm:prSet custT="1"/>
      <dgm:spPr/>
      <dgm:t>
        <a:bodyPr/>
        <a:lstStyle/>
        <a:p>
          <a:r>
            <a:rPr lang="ar-JO" sz="2400" b="1" dirty="0"/>
            <a:t>دوام بالتناوب*  </a:t>
          </a:r>
          <a:endParaRPr lang="en-US" sz="2400" b="1" dirty="0"/>
        </a:p>
      </dgm:t>
    </dgm:pt>
    <dgm:pt modelId="{2E8BA451-D99F-4BBC-A1B1-072ED425D3D2}" type="parTrans" cxnId="{F2E2E4B8-B320-4CC9-984B-80BCB1973526}">
      <dgm:prSet/>
      <dgm:spPr>
        <a:ln w="28575"/>
      </dgm:spPr>
      <dgm:t>
        <a:bodyPr/>
        <a:lstStyle/>
        <a:p>
          <a:endParaRPr lang="en-US" sz="2000" b="1"/>
        </a:p>
      </dgm:t>
    </dgm:pt>
    <dgm:pt modelId="{9B2005FA-173E-450F-B8EE-EDFF704A71DD}" type="sibTrans" cxnId="{F2E2E4B8-B320-4CC9-984B-80BCB1973526}">
      <dgm:prSet/>
      <dgm:spPr/>
      <dgm:t>
        <a:bodyPr/>
        <a:lstStyle/>
        <a:p>
          <a:endParaRPr lang="en-US" sz="2000" b="1"/>
        </a:p>
      </dgm:t>
    </dgm:pt>
    <dgm:pt modelId="{D2D99323-0243-48AE-A5F3-4B5309D4B927}">
      <dgm:prSet custT="1"/>
      <dgm:spPr/>
      <dgm:t>
        <a:bodyPr/>
        <a:lstStyle/>
        <a:p>
          <a:r>
            <a:rPr lang="ar-JO" sz="2400" b="1" dirty="0"/>
            <a:t>السبت، الاثنين، الاربعاء</a:t>
          </a:r>
          <a:endParaRPr lang="en-US" sz="2400" b="1" dirty="0"/>
        </a:p>
      </dgm:t>
    </dgm:pt>
    <dgm:pt modelId="{7D7973A7-0B59-4699-99F8-3D56C32BA93D}" type="parTrans" cxnId="{4C816345-3DD6-4473-86A6-A2CC17FA9A06}">
      <dgm:prSet/>
      <dgm:spPr>
        <a:ln w="28575"/>
      </dgm:spPr>
      <dgm:t>
        <a:bodyPr/>
        <a:lstStyle/>
        <a:p>
          <a:endParaRPr lang="en-US" sz="2000" b="1"/>
        </a:p>
      </dgm:t>
    </dgm:pt>
    <dgm:pt modelId="{A402F8AB-FAED-4539-B8D9-B714C76D0511}" type="sibTrans" cxnId="{4C816345-3DD6-4473-86A6-A2CC17FA9A06}">
      <dgm:prSet/>
      <dgm:spPr/>
      <dgm:t>
        <a:bodyPr/>
        <a:lstStyle/>
        <a:p>
          <a:endParaRPr lang="en-US" sz="2000" b="1"/>
        </a:p>
      </dgm:t>
    </dgm:pt>
    <dgm:pt modelId="{DB8E4D00-64D8-4E6C-B92A-6BC991417004}">
      <dgm:prSet custT="1"/>
      <dgm:spPr/>
      <dgm:t>
        <a:bodyPr/>
        <a:lstStyle/>
        <a:p>
          <a:r>
            <a:rPr lang="ar-JO" sz="2400" b="1" dirty="0"/>
            <a:t>الأحد، الثلاثاء، الخميس</a:t>
          </a:r>
          <a:endParaRPr lang="en-US" sz="2400" b="1" dirty="0"/>
        </a:p>
      </dgm:t>
    </dgm:pt>
    <dgm:pt modelId="{55A1F519-9CDD-4EEE-B8A2-19DB3B103FC3}" type="parTrans" cxnId="{DDB486C6-D200-4636-966E-3DFD805EEC1D}">
      <dgm:prSet/>
      <dgm:spPr>
        <a:ln w="28575"/>
      </dgm:spPr>
      <dgm:t>
        <a:bodyPr/>
        <a:lstStyle/>
        <a:p>
          <a:endParaRPr lang="en-US" sz="2000" b="1"/>
        </a:p>
      </dgm:t>
    </dgm:pt>
    <dgm:pt modelId="{ADBC30C7-78EF-4B2E-AAAE-2F286F43EF06}" type="sibTrans" cxnId="{DDB486C6-D200-4636-966E-3DFD805EEC1D}">
      <dgm:prSet/>
      <dgm:spPr/>
      <dgm:t>
        <a:bodyPr/>
        <a:lstStyle/>
        <a:p>
          <a:endParaRPr lang="en-US" sz="2000" b="1"/>
        </a:p>
      </dgm:t>
    </dgm:pt>
    <dgm:pt modelId="{64EBB73E-52AB-4EC6-B745-1F767968FBEA}">
      <dgm:prSet custT="1"/>
      <dgm:spPr/>
      <dgm:t>
        <a:bodyPr/>
        <a:lstStyle/>
        <a:p>
          <a:r>
            <a:rPr lang="ar-JO" sz="2400" b="1"/>
            <a:t>45 دقيقة الحصة</a:t>
          </a:r>
          <a:endParaRPr lang="en-US" sz="2400" b="1" dirty="0"/>
        </a:p>
      </dgm:t>
    </dgm:pt>
    <dgm:pt modelId="{F4E5F3F3-8C2B-44E1-BEA3-D670B68B6A54}" type="parTrans" cxnId="{C192953A-0483-4F5C-8535-F6492AAA2B23}">
      <dgm:prSet/>
      <dgm:spPr>
        <a:ln w="28575"/>
      </dgm:spPr>
      <dgm:t>
        <a:bodyPr/>
        <a:lstStyle/>
        <a:p>
          <a:endParaRPr lang="en-US" sz="2000" b="1"/>
        </a:p>
      </dgm:t>
    </dgm:pt>
    <dgm:pt modelId="{96C162A2-0E86-4571-ABB2-FDCEF76C579D}" type="sibTrans" cxnId="{C192953A-0483-4F5C-8535-F6492AAA2B23}">
      <dgm:prSet/>
      <dgm:spPr/>
      <dgm:t>
        <a:bodyPr/>
        <a:lstStyle/>
        <a:p>
          <a:endParaRPr lang="en-US" sz="2000" b="1"/>
        </a:p>
      </dgm:t>
    </dgm:pt>
    <dgm:pt modelId="{47AED24A-9D74-43A0-8391-FE9E03AC5227}">
      <dgm:prSet custT="1"/>
      <dgm:spPr/>
      <dgm:t>
        <a:bodyPr/>
        <a:lstStyle/>
        <a:p>
          <a:r>
            <a:rPr lang="ar-JO" sz="2400" b="1"/>
            <a:t>5 أيام (احد – الخميس)</a:t>
          </a:r>
          <a:endParaRPr lang="ar-JO" sz="2400" b="1" dirty="0"/>
        </a:p>
      </dgm:t>
    </dgm:pt>
    <dgm:pt modelId="{0360309C-B9B5-42DF-B634-F6738E0BE96C}" type="parTrans" cxnId="{F226041B-C5DB-4094-A14D-AC1B222ED488}">
      <dgm:prSet/>
      <dgm:spPr>
        <a:ln w="28575"/>
      </dgm:spPr>
      <dgm:t>
        <a:bodyPr/>
        <a:lstStyle/>
        <a:p>
          <a:endParaRPr lang="en-US" sz="2000" b="1"/>
        </a:p>
      </dgm:t>
    </dgm:pt>
    <dgm:pt modelId="{2F46A7BD-C58A-4590-98D6-10C68A836253}" type="sibTrans" cxnId="{F226041B-C5DB-4094-A14D-AC1B222ED488}">
      <dgm:prSet/>
      <dgm:spPr/>
      <dgm:t>
        <a:bodyPr/>
        <a:lstStyle/>
        <a:p>
          <a:endParaRPr lang="en-US" sz="2000" b="1"/>
        </a:p>
      </dgm:t>
    </dgm:pt>
    <dgm:pt modelId="{C6AE4094-3805-47CD-AE2F-EA4368A95260}" type="pres">
      <dgm:prSet presAssocID="{96D8F422-B528-4A76-A6F7-3BF54C2CAD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8984AD-EA9D-4DE9-8CA8-F6D894440A38}" type="pres">
      <dgm:prSet presAssocID="{A93947AA-8029-4EBB-A3E1-FFBDDE1E23F3}" presName="hierRoot1" presStyleCnt="0"/>
      <dgm:spPr/>
    </dgm:pt>
    <dgm:pt modelId="{F966E18B-D6E2-44F6-BDE5-DEEBE3D29DB9}" type="pres">
      <dgm:prSet presAssocID="{A93947AA-8029-4EBB-A3E1-FFBDDE1E23F3}" presName="composite" presStyleCnt="0"/>
      <dgm:spPr/>
    </dgm:pt>
    <dgm:pt modelId="{4AA97928-5662-4228-B8AB-794D76D70E03}" type="pres">
      <dgm:prSet presAssocID="{A93947AA-8029-4EBB-A3E1-FFBDDE1E23F3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C8DE3481-ED58-4BB5-BDFB-7D4DC4E34C48}" type="pres">
      <dgm:prSet presAssocID="{A93947AA-8029-4EBB-A3E1-FFBDDE1E23F3}" presName="text" presStyleLbl="revTx" presStyleIdx="0" presStyleCnt="9" custScaleX="221049" custLinFactNeighborX="72099" custLinFactNeighborY="-6078">
        <dgm:presLayoutVars>
          <dgm:chPref val="3"/>
        </dgm:presLayoutVars>
      </dgm:prSet>
      <dgm:spPr/>
    </dgm:pt>
    <dgm:pt modelId="{84098476-11F1-457F-ABFC-5EA9E371E81D}" type="pres">
      <dgm:prSet presAssocID="{A93947AA-8029-4EBB-A3E1-FFBDDE1E23F3}" presName="hierChild2" presStyleCnt="0"/>
      <dgm:spPr/>
    </dgm:pt>
    <dgm:pt modelId="{C42E5E07-E0FB-4D67-B3D8-29A12CA9FF2E}" type="pres">
      <dgm:prSet presAssocID="{164A2B46-1B4B-4551-8570-78FDD8A461B6}" presName="Name10" presStyleLbl="parChTrans1D2" presStyleIdx="0" presStyleCnt="2"/>
      <dgm:spPr/>
    </dgm:pt>
    <dgm:pt modelId="{A3A69061-15C1-4828-B932-C00DF19C43FB}" type="pres">
      <dgm:prSet presAssocID="{CFA85872-8665-47F5-881E-EBAE119DF5FB}" presName="hierRoot2" presStyleCnt="0"/>
      <dgm:spPr/>
    </dgm:pt>
    <dgm:pt modelId="{5DFA4BDB-2EBA-4F70-A597-2FA829E63512}" type="pres">
      <dgm:prSet presAssocID="{CFA85872-8665-47F5-881E-EBAE119DF5FB}" presName="composite2" presStyleCnt="0"/>
      <dgm:spPr/>
    </dgm:pt>
    <dgm:pt modelId="{838F841A-D276-4DB9-B1B2-C534B2A91118}" type="pres">
      <dgm:prSet presAssocID="{CFA85872-8665-47F5-881E-EBAE119DF5FB}" presName="image2" presStyleLbl="node2" presStyleIdx="0" presStyleCnt="2" custLinFactNeighborX="986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D025B78D-323B-4BBC-8D2B-BDC752D1BCF5}" type="pres">
      <dgm:prSet presAssocID="{CFA85872-8665-47F5-881E-EBAE119DF5FB}" presName="text2" presStyleLbl="revTx" presStyleIdx="1" presStyleCnt="9" custScaleX="127048" custLinFactNeighborX="32830" custLinFactNeighborY="7964">
        <dgm:presLayoutVars>
          <dgm:chPref val="3"/>
        </dgm:presLayoutVars>
      </dgm:prSet>
      <dgm:spPr/>
    </dgm:pt>
    <dgm:pt modelId="{E20E1335-1F4B-4455-8889-732ECC0F64F1}" type="pres">
      <dgm:prSet presAssocID="{CFA85872-8665-47F5-881E-EBAE119DF5FB}" presName="hierChild3" presStyleCnt="0"/>
      <dgm:spPr/>
    </dgm:pt>
    <dgm:pt modelId="{5698A474-36A7-4051-9DB2-2203046A1676}" type="pres">
      <dgm:prSet presAssocID="{4ED217B4-3B0F-47B3-9A8B-A924300BAE1D}" presName="Name17" presStyleLbl="parChTrans1D3" presStyleIdx="0" presStyleCnt="2"/>
      <dgm:spPr/>
    </dgm:pt>
    <dgm:pt modelId="{05FCB9E5-F448-4873-89B7-8734E83D31D4}" type="pres">
      <dgm:prSet presAssocID="{3CBA4922-8198-46A7-AB0A-237756BB9B3B}" presName="hierRoot3" presStyleCnt="0"/>
      <dgm:spPr/>
    </dgm:pt>
    <dgm:pt modelId="{F5B57831-5B9A-4A62-BF06-877DE460D17C}" type="pres">
      <dgm:prSet presAssocID="{3CBA4922-8198-46A7-AB0A-237756BB9B3B}" presName="composite3" presStyleCnt="0"/>
      <dgm:spPr/>
    </dgm:pt>
    <dgm:pt modelId="{2343985D-299B-4875-BC27-E7403C1DC687}" type="pres">
      <dgm:prSet presAssocID="{3CBA4922-8198-46A7-AB0A-237756BB9B3B}" presName="image3" presStyleLbl="node3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26BC78-F38E-4F1D-9A5E-2EF83869369E}" type="pres">
      <dgm:prSet presAssocID="{3CBA4922-8198-46A7-AB0A-237756BB9B3B}" presName="text3" presStyleLbl="revTx" presStyleIdx="2" presStyleCnt="9">
        <dgm:presLayoutVars>
          <dgm:chPref val="3"/>
        </dgm:presLayoutVars>
      </dgm:prSet>
      <dgm:spPr/>
    </dgm:pt>
    <dgm:pt modelId="{3C002E49-66A9-4ED6-A1B5-ADAB03BA4911}" type="pres">
      <dgm:prSet presAssocID="{3CBA4922-8198-46A7-AB0A-237756BB9B3B}" presName="hierChild4" presStyleCnt="0"/>
      <dgm:spPr/>
    </dgm:pt>
    <dgm:pt modelId="{9EC9B81F-9F89-4F92-9C6E-E9B92DF61643}" type="pres">
      <dgm:prSet presAssocID="{0360309C-B9B5-42DF-B634-F6738E0BE96C}" presName="Name23" presStyleLbl="parChTrans1D4" presStyleIdx="0" presStyleCnt="4"/>
      <dgm:spPr/>
    </dgm:pt>
    <dgm:pt modelId="{945CF103-2022-47F2-B462-1DD82D752931}" type="pres">
      <dgm:prSet presAssocID="{47AED24A-9D74-43A0-8391-FE9E03AC5227}" presName="hierRoot4" presStyleCnt="0"/>
      <dgm:spPr/>
    </dgm:pt>
    <dgm:pt modelId="{6C9B77DF-C82E-42AC-9907-9B8F95AD61EE}" type="pres">
      <dgm:prSet presAssocID="{47AED24A-9D74-43A0-8391-FE9E03AC5227}" presName="composite4" presStyleCnt="0"/>
      <dgm:spPr/>
    </dgm:pt>
    <dgm:pt modelId="{2742D1DF-43D8-40F2-B51E-2A15AD1A5212}" type="pres">
      <dgm:prSet presAssocID="{47AED24A-9D74-43A0-8391-FE9E03AC5227}" presName="image4" presStyleLbl="node4" presStyleIdx="0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BBF1855-3C4F-42D9-A4D9-9E64A3839F2B}" type="pres">
      <dgm:prSet presAssocID="{47AED24A-9D74-43A0-8391-FE9E03AC5227}" presName="text4" presStyleLbl="revTx" presStyleIdx="3" presStyleCnt="9">
        <dgm:presLayoutVars>
          <dgm:chPref val="3"/>
        </dgm:presLayoutVars>
      </dgm:prSet>
      <dgm:spPr/>
    </dgm:pt>
    <dgm:pt modelId="{BB1BE25F-CA55-4AF6-A140-C2B7CFEA70B3}" type="pres">
      <dgm:prSet presAssocID="{47AED24A-9D74-43A0-8391-FE9E03AC5227}" presName="hierChild5" presStyleCnt="0"/>
      <dgm:spPr/>
    </dgm:pt>
    <dgm:pt modelId="{7BEA3778-0AAC-4C48-B774-8B51F68DD867}" type="pres">
      <dgm:prSet presAssocID="{F4E5F3F3-8C2B-44E1-BEA3-D670B68B6A54}" presName="Name23" presStyleLbl="parChTrans1D4" presStyleIdx="1" presStyleCnt="4"/>
      <dgm:spPr/>
    </dgm:pt>
    <dgm:pt modelId="{2009D792-BD55-4E83-B80C-E68C7DACAE4F}" type="pres">
      <dgm:prSet presAssocID="{64EBB73E-52AB-4EC6-B745-1F767968FBEA}" presName="hierRoot4" presStyleCnt="0"/>
      <dgm:spPr/>
    </dgm:pt>
    <dgm:pt modelId="{AC77DB68-A4CF-4BCC-9525-7B8272116F04}" type="pres">
      <dgm:prSet presAssocID="{64EBB73E-52AB-4EC6-B745-1F767968FBEA}" presName="composite4" presStyleCnt="0"/>
      <dgm:spPr/>
    </dgm:pt>
    <dgm:pt modelId="{5329B575-C8A4-4FC3-8198-C214C239EC74}" type="pres">
      <dgm:prSet presAssocID="{64EBB73E-52AB-4EC6-B745-1F767968FBEA}" presName="image4" presStyleLbl="node4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ECD6E90-E01A-4014-99CE-31687481D828}" type="pres">
      <dgm:prSet presAssocID="{64EBB73E-52AB-4EC6-B745-1F767968FBEA}" presName="text4" presStyleLbl="revTx" presStyleIdx="4" presStyleCnt="9">
        <dgm:presLayoutVars>
          <dgm:chPref val="3"/>
        </dgm:presLayoutVars>
      </dgm:prSet>
      <dgm:spPr/>
    </dgm:pt>
    <dgm:pt modelId="{785D6CFB-0AEF-4EFB-B7EC-89A41D0E4EE8}" type="pres">
      <dgm:prSet presAssocID="{64EBB73E-52AB-4EC6-B745-1F767968FBEA}" presName="hierChild5" presStyleCnt="0"/>
      <dgm:spPr/>
    </dgm:pt>
    <dgm:pt modelId="{873CB066-344A-4D57-AB94-00EFC4C852EF}" type="pres">
      <dgm:prSet presAssocID="{62F7D4D5-776E-4CDD-B86C-94AD0B57CF5A}" presName="Name10" presStyleLbl="parChTrans1D2" presStyleIdx="1" presStyleCnt="2"/>
      <dgm:spPr/>
    </dgm:pt>
    <dgm:pt modelId="{948BCBA3-815C-4E73-B555-342803E38C05}" type="pres">
      <dgm:prSet presAssocID="{B66E76C4-2052-4B6F-A14B-FF19AC4A25D9}" presName="hierRoot2" presStyleCnt="0"/>
      <dgm:spPr/>
    </dgm:pt>
    <dgm:pt modelId="{810D8204-69FF-4988-814D-9E3A65741D9A}" type="pres">
      <dgm:prSet presAssocID="{B66E76C4-2052-4B6F-A14B-FF19AC4A25D9}" presName="composite2" presStyleCnt="0"/>
      <dgm:spPr/>
    </dgm:pt>
    <dgm:pt modelId="{296A9625-3DD6-465E-B6AF-5CB66DF802A5}" type="pres">
      <dgm:prSet presAssocID="{B66E76C4-2052-4B6F-A14B-FF19AC4A25D9}" presName="image2" presStyleLbl="node2" presStyleIdx="1" presStyleCnt="2" custLinFactNeighborX="930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F8B524E5-F67A-4EBA-9180-FA76DCF4B759}" type="pres">
      <dgm:prSet presAssocID="{B66E76C4-2052-4B6F-A14B-FF19AC4A25D9}" presName="text2" presStyleLbl="revTx" presStyleIdx="5" presStyleCnt="9" custScaleX="170571" custLinFactNeighborX="42142" custLinFactNeighborY="-6979">
        <dgm:presLayoutVars>
          <dgm:chPref val="3"/>
        </dgm:presLayoutVars>
      </dgm:prSet>
      <dgm:spPr/>
    </dgm:pt>
    <dgm:pt modelId="{85374A98-7FE8-40EB-AF59-1CF0D497F34E}" type="pres">
      <dgm:prSet presAssocID="{B66E76C4-2052-4B6F-A14B-FF19AC4A25D9}" presName="hierChild3" presStyleCnt="0"/>
      <dgm:spPr/>
    </dgm:pt>
    <dgm:pt modelId="{E4D9D8B5-F90F-4C28-A8E5-93E91E45E4DE}" type="pres">
      <dgm:prSet presAssocID="{2E8BA451-D99F-4BBC-A1B1-072ED425D3D2}" presName="Name17" presStyleLbl="parChTrans1D3" presStyleIdx="1" presStyleCnt="2"/>
      <dgm:spPr/>
    </dgm:pt>
    <dgm:pt modelId="{F6C39F01-E6DE-4085-BEA0-075696A87D33}" type="pres">
      <dgm:prSet presAssocID="{E9E94D66-2086-4647-ACD9-195FD91DBE12}" presName="hierRoot3" presStyleCnt="0"/>
      <dgm:spPr/>
    </dgm:pt>
    <dgm:pt modelId="{F0738871-2939-4372-B870-76E8D87EEDC9}" type="pres">
      <dgm:prSet presAssocID="{E9E94D66-2086-4647-ACD9-195FD91DBE12}" presName="composite3" presStyleCnt="0"/>
      <dgm:spPr/>
    </dgm:pt>
    <dgm:pt modelId="{43F29EF9-CC5E-4F22-B163-6A5958072775}" type="pres">
      <dgm:prSet presAssocID="{E9E94D66-2086-4647-ACD9-195FD91DBE12}" presName="image3" presStyleLbl="node3" presStyleIdx="1" presStyleCnt="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782990B1-9714-4283-BDCE-C7233AC507D6}" type="pres">
      <dgm:prSet presAssocID="{E9E94D66-2086-4647-ACD9-195FD91DBE12}" presName="text3" presStyleLbl="revTx" presStyleIdx="6" presStyleCnt="9" custScaleX="145764" custLinFactNeighborX="24807" custLinFactNeighborY="3206">
        <dgm:presLayoutVars>
          <dgm:chPref val="3"/>
        </dgm:presLayoutVars>
      </dgm:prSet>
      <dgm:spPr/>
    </dgm:pt>
    <dgm:pt modelId="{226319C1-B1F0-48CF-9798-FC23D3F50CD9}" type="pres">
      <dgm:prSet presAssocID="{E9E94D66-2086-4647-ACD9-195FD91DBE12}" presName="hierChild4" presStyleCnt="0"/>
      <dgm:spPr/>
    </dgm:pt>
    <dgm:pt modelId="{CA091FEE-CDE7-4A56-AE5A-4E04D95B2AA2}" type="pres">
      <dgm:prSet presAssocID="{7D7973A7-0B59-4699-99F8-3D56C32BA93D}" presName="Name23" presStyleLbl="parChTrans1D4" presStyleIdx="2" presStyleCnt="4"/>
      <dgm:spPr/>
    </dgm:pt>
    <dgm:pt modelId="{FA53EA5B-8CD5-4AAE-A698-13408DDE32AF}" type="pres">
      <dgm:prSet presAssocID="{D2D99323-0243-48AE-A5F3-4B5309D4B927}" presName="hierRoot4" presStyleCnt="0"/>
      <dgm:spPr/>
    </dgm:pt>
    <dgm:pt modelId="{A81D911C-2998-4C01-9B74-4058BABA1DD7}" type="pres">
      <dgm:prSet presAssocID="{D2D99323-0243-48AE-A5F3-4B5309D4B927}" presName="composite4" presStyleCnt="0"/>
      <dgm:spPr/>
    </dgm:pt>
    <dgm:pt modelId="{9E518180-5FDA-4C87-9D22-12E92DD3543E}" type="pres">
      <dgm:prSet presAssocID="{D2D99323-0243-48AE-A5F3-4B5309D4B927}" presName="image4" presStyleLbl="node4" presStyleIdx="2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E8AA72A-CBB2-4A28-870D-C29E2AC7849B}" type="pres">
      <dgm:prSet presAssocID="{D2D99323-0243-48AE-A5F3-4B5309D4B927}" presName="text4" presStyleLbl="revTx" presStyleIdx="7" presStyleCnt="9">
        <dgm:presLayoutVars>
          <dgm:chPref val="3"/>
        </dgm:presLayoutVars>
      </dgm:prSet>
      <dgm:spPr/>
    </dgm:pt>
    <dgm:pt modelId="{D73A725F-E0DE-453F-A236-4B008A214C76}" type="pres">
      <dgm:prSet presAssocID="{D2D99323-0243-48AE-A5F3-4B5309D4B927}" presName="hierChild5" presStyleCnt="0"/>
      <dgm:spPr/>
    </dgm:pt>
    <dgm:pt modelId="{1955F610-63EF-4715-B9EC-913F8BFE8222}" type="pres">
      <dgm:prSet presAssocID="{55A1F519-9CDD-4EEE-B8A2-19DB3B103FC3}" presName="Name23" presStyleLbl="parChTrans1D4" presStyleIdx="3" presStyleCnt="4"/>
      <dgm:spPr/>
    </dgm:pt>
    <dgm:pt modelId="{AFEB4405-C06A-4ED9-89D4-AF66F1FC5D95}" type="pres">
      <dgm:prSet presAssocID="{DB8E4D00-64D8-4E6C-B92A-6BC991417004}" presName="hierRoot4" presStyleCnt="0"/>
      <dgm:spPr/>
    </dgm:pt>
    <dgm:pt modelId="{D5D4D95E-29BE-4F2E-BF4E-5D95B30A71FD}" type="pres">
      <dgm:prSet presAssocID="{DB8E4D00-64D8-4E6C-B92A-6BC991417004}" presName="composite4" presStyleCnt="0"/>
      <dgm:spPr/>
    </dgm:pt>
    <dgm:pt modelId="{19A89811-1657-49D4-B330-A6A8F085E103}" type="pres">
      <dgm:prSet presAssocID="{DB8E4D00-64D8-4E6C-B92A-6BC991417004}" presName="image4" presStyleLbl="node4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D580D55-32B1-448F-8801-35B2EDF4E535}" type="pres">
      <dgm:prSet presAssocID="{DB8E4D00-64D8-4E6C-B92A-6BC991417004}" presName="text4" presStyleLbl="revTx" presStyleIdx="8" presStyleCnt="9">
        <dgm:presLayoutVars>
          <dgm:chPref val="3"/>
        </dgm:presLayoutVars>
      </dgm:prSet>
      <dgm:spPr/>
    </dgm:pt>
    <dgm:pt modelId="{2E61701D-68E0-4F45-A142-419FCB81DB95}" type="pres">
      <dgm:prSet presAssocID="{DB8E4D00-64D8-4E6C-B92A-6BC991417004}" presName="hierChild5" presStyleCnt="0"/>
      <dgm:spPr/>
    </dgm:pt>
  </dgm:ptLst>
  <dgm:cxnLst>
    <dgm:cxn modelId="{4C0ADF06-7AFD-4CFB-8FD7-53438612723D}" type="presOf" srcId="{D2D99323-0243-48AE-A5F3-4B5309D4B927}" destId="{EE8AA72A-CBB2-4A28-870D-C29E2AC7849B}" srcOrd="0" destOrd="0" presId="urn:microsoft.com/office/officeart/2009/layout/CirclePictureHierarchy"/>
    <dgm:cxn modelId="{588D2C08-26FD-4824-82A2-731388FEA2E4}" type="presOf" srcId="{164A2B46-1B4B-4551-8570-78FDD8A461B6}" destId="{C42E5E07-E0FB-4D67-B3D8-29A12CA9FF2E}" srcOrd="0" destOrd="0" presId="urn:microsoft.com/office/officeart/2009/layout/CirclePictureHierarchy"/>
    <dgm:cxn modelId="{064C740E-17AD-4D15-AB6C-DC8F0AB05473}" type="presOf" srcId="{47AED24A-9D74-43A0-8391-FE9E03AC5227}" destId="{ABBF1855-3C4F-42D9-A4D9-9E64A3839F2B}" srcOrd="0" destOrd="0" presId="urn:microsoft.com/office/officeart/2009/layout/CirclePictureHierarchy"/>
    <dgm:cxn modelId="{1A059810-1267-400F-B319-341D0550861C}" type="presOf" srcId="{2E8BA451-D99F-4BBC-A1B1-072ED425D3D2}" destId="{E4D9D8B5-F90F-4C28-A8E5-93E91E45E4DE}" srcOrd="0" destOrd="0" presId="urn:microsoft.com/office/officeart/2009/layout/CirclePictureHierarchy"/>
    <dgm:cxn modelId="{F226041B-C5DB-4094-A14D-AC1B222ED488}" srcId="{3CBA4922-8198-46A7-AB0A-237756BB9B3B}" destId="{47AED24A-9D74-43A0-8391-FE9E03AC5227}" srcOrd="0" destOrd="0" parTransId="{0360309C-B9B5-42DF-B634-F6738E0BE96C}" sibTransId="{2F46A7BD-C58A-4590-98D6-10C68A836253}"/>
    <dgm:cxn modelId="{CD0BB623-C766-47F9-AFC6-71962997D38A}" type="presOf" srcId="{A93947AA-8029-4EBB-A3E1-FFBDDE1E23F3}" destId="{C8DE3481-ED58-4BB5-BDFB-7D4DC4E34C48}" srcOrd="0" destOrd="0" presId="urn:microsoft.com/office/officeart/2009/layout/CirclePictureHierarchy"/>
    <dgm:cxn modelId="{24FEF830-B129-4C4E-BDE7-DA4D3DD45569}" srcId="{96D8F422-B528-4A76-A6F7-3BF54C2CAD3B}" destId="{A93947AA-8029-4EBB-A3E1-FFBDDE1E23F3}" srcOrd="0" destOrd="0" parTransId="{43D6AF44-BD76-483D-BB6F-4DEAE80797A1}" sibTransId="{31D90786-315E-4EF2-8381-2510A01A8D43}"/>
    <dgm:cxn modelId="{C192953A-0483-4F5C-8535-F6492AAA2B23}" srcId="{3CBA4922-8198-46A7-AB0A-237756BB9B3B}" destId="{64EBB73E-52AB-4EC6-B745-1F767968FBEA}" srcOrd="1" destOrd="0" parTransId="{F4E5F3F3-8C2B-44E1-BEA3-D670B68B6A54}" sibTransId="{96C162A2-0E86-4571-ABB2-FDCEF76C579D}"/>
    <dgm:cxn modelId="{6AE13F5F-1394-4349-B3A4-E53D38C334A1}" type="presOf" srcId="{E9E94D66-2086-4647-ACD9-195FD91DBE12}" destId="{782990B1-9714-4283-BDCE-C7233AC507D6}" srcOrd="0" destOrd="0" presId="urn:microsoft.com/office/officeart/2009/layout/CirclePictureHierarchy"/>
    <dgm:cxn modelId="{F3930141-3083-420C-9172-4966779050DA}" type="presOf" srcId="{B66E76C4-2052-4B6F-A14B-FF19AC4A25D9}" destId="{F8B524E5-F67A-4EBA-9180-FA76DCF4B759}" srcOrd="0" destOrd="0" presId="urn:microsoft.com/office/officeart/2009/layout/CirclePictureHierarchy"/>
    <dgm:cxn modelId="{393BE063-F342-4616-B2B2-B9FA782834D4}" type="presOf" srcId="{7D7973A7-0B59-4699-99F8-3D56C32BA93D}" destId="{CA091FEE-CDE7-4A56-AE5A-4E04D95B2AA2}" srcOrd="0" destOrd="0" presId="urn:microsoft.com/office/officeart/2009/layout/CirclePictureHierarchy"/>
    <dgm:cxn modelId="{DAF63E65-AE9B-41E2-B9E8-1A9EE687F7F1}" type="presOf" srcId="{3CBA4922-8198-46A7-AB0A-237756BB9B3B}" destId="{3026BC78-F38E-4F1D-9A5E-2EF83869369E}" srcOrd="0" destOrd="0" presId="urn:microsoft.com/office/officeart/2009/layout/CirclePictureHierarchy"/>
    <dgm:cxn modelId="{4C816345-3DD6-4473-86A6-A2CC17FA9A06}" srcId="{E9E94D66-2086-4647-ACD9-195FD91DBE12}" destId="{D2D99323-0243-48AE-A5F3-4B5309D4B927}" srcOrd="0" destOrd="0" parTransId="{7D7973A7-0B59-4699-99F8-3D56C32BA93D}" sibTransId="{A402F8AB-FAED-4539-B8D9-B714C76D0511}"/>
    <dgm:cxn modelId="{7B4CA665-AE07-4A59-8880-767A4D6514AF}" type="presOf" srcId="{0360309C-B9B5-42DF-B634-F6738E0BE96C}" destId="{9EC9B81F-9F89-4F92-9C6E-E9B92DF61643}" srcOrd="0" destOrd="0" presId="urn:microsoft.com/office/officeart/2009/layout/CirclePictureHierarchy"/>
    <dgm:cxn modelId="{2753F44B-6F2C-4612-8056-C5BEE5C684D2}" srcId="{CFA85872-8665-47F5-881E-EBAE119DF5FB}" destId="{3CBA4922-8198-46A7-AB0A-237756BB9B3B}" srcOrd="0" destOrd="0" parTransId="{4ED217B4-3B0F-47B3-9A8B-A924300BAE1D}" sibTransId="{EB1A84E6-21DD-4C62-A8BD-9EF1C433FFB8}"/>
    <dgm:cxn modelId="{2125204C-830F-43D5-8E11-C0F671C57058}" type="presOf" srcId="{F4E5F3F3-8C2B-44E1-BEA3-D670B68B6A54}" destId="{7BEA3778-0AAC-4C48-B774-8B51F68DD867}" srcOrd="0" destOrd="0" presId="urn:microsoft.com/office/officeart/2009/layout/CirclePictureHierarchy"/>
    <dgm:cxn modelId="{4A2B926C-8B38-42E6-A03B-F5725167DF2E}" type="presOf" srcId="{CFA85872-8665-47F5-881E-EBAE119DF5FB}" destId="{D025B78D-323B-4BBC-8D2B-BDC752D1BCF5}" srcOrd="0" destOrd="0" presId="urn:microsoft.com/office/officeart/2009/layout/CirclePictureHierarchy"/>
    <dgm:cxn modelId="{8187877C-4A11-48DF-9CA8-C269665F7064}" type="presOf" srcId="{64EBB73E-52AB-4EC6-B745-1F767968FBEA}" destId="{AECD6E90-E01A-4014-99CE-31687481D828}" srcOrd="0" destOrd="0" presId="urn:microsoft.com/office/officeart/2009/layout/CirclePictureHierarchy"/>
    <dgm:cxn modelId="{92F4EC9E-ECF5-45E3-8D3D-7D28A2662878}" type="presOf" srcId="{55A1F519-9CDD-4EEE-B8A2-19DB3B103FC3}" destId="{1955F610-63EF-4715-B9EC-913F8BFE8222}" srcOrd="0" destOrd="0" presId="urn:microsoft.com/office/officeart/2009/layout/CirclePictureHierarchy"/>
    <dgm:cxn modelId="{F4C054AE-F30E-4559-90AF-46CCE0846C92}" type="presOf" srcId="{4ED217B4-3B0F-47B3-9A8B-A924300BAE1D}" destId="{5698A474-36A7-4051-9DB2-2203046A1676}" srcOrd="0" destOrd="0" presId="urn:microsoft.com/office/officeart/2009/layout/CirclePictureHierarchy"/>
    <dgm:cxn modelId="{F2E2E4B8-B320-4CC9-984B-80BCB1973526}" srcId="{B66E76C4-2052-4B6F-A14B-FF19AC4A25D9}" destId="{E9E94D66-2086-4647-ACD9-195FD91DBE12}" srcOrd="0" destOrd="0" parTransId="{2E8BA451-D99F-4BBC-A1B1-072ED425D3D2}" sibTransId="{9B2005FA-173E-450F-B8EE-EDFF704A71DD}"/>
    <dgm:cxn modelId="{76FF6ABA-B717-4E96-A8E4-1C06A6A0EF59}" srcId="{A93947AA-8029-4EBB-A3E1-FFBDDE1E23F3}" destId="{B66E76C4-2052-4B6F-A14B-FF19AC4A25D9}" srcOrd="1" destOrd="0" parTransId="{62F7D4D5-776E-4CDD-B86C-94AD0B57CF5A}" sibTransId="{1AA80B90-07BD-47A2-B2E2-9407FB4020AF}"/>
    <dgm:cxn modelId="{D4F15FC0-E1D5-4DF8-892A-6A11B2914EE2}" type="presOf" srcId="{62F7D4D5-776E-4CDD-B86C-94AD0B57CF5A}" destId="{873CB066-344A-4D57-AB94-00EFC4C852EF}" srcOrd="0" destOrd="0" presId="urn:microsoft.com/office/officeart/2009/layout/CirclePictureHierarchy"/>
    <dgm:cxn modelId="{DDB486C6-D200-4636-966E-3DFD805EEC1D}" srcId="{E9E94D66-2086-4647-ACD9-195FD91DBE12}" destId="{DB8E4D00-64D8-4E6C-B92A-6BC991417004}" srcOrd="1" destOrd="0" parTransId="{55A1F519-9CDD-4EEE-B8A2-19DB3B103FC3}" sibTransId="{ADBC30C7-78EF-4B2E-AAAE-2F286F43EF06}"/>
    <dgm:cxn modelId="{8FCB49E8-84C3-4FDF-810D-843D7404F9EE}" srcId="{A93947AA-8029-4EBB-A3E1-FFBDDE1E23F3}" destId="{CFA85872-8665-47F5-881E-EBAE119DF5FB}" srcOrd="0" destOrd="0" parTransId="{164A2B46-1B4B-4551-8570-78FDD8A461B6}" sibTransId="{C4EEF022-2222-4EC8-9848-503FDE1A0B99}"/>
    <dgm:cxn modelId="{9ECAE2EB-B1DA-40FD-B612-05530B2D6C6E}" type="presOf" srcId="{DB8E4D00-64D8-4E6C-B92A-6BC991417004}" destId="{CD580D55-32B1-448F-8801-35B2EDF4E535}" srcOrd="0" destOrd="0" presId="urn:microsoft.com/office/officeart/2009/layout/CirclePictureHierarchy"/>
    <dgm:cxn modelId="{9ACF75FE-A4EB-4AF0-B1C9-CFA36EDA0BED}" type="presOf" srcId="{96D8F422-B528-4A76-A6F7-3BF54C2CAD3B}" destId="{C6AE4094-3805-47CD-AE2F-EA4368A95260}" srcOrd="0" destOrd="0" presId="urn:microsoft.com/office/officeart/2009/layout/CirclePictureHierarchy"/>
    <dgm:cxn modelId="{C2A3E913-5285-457B-9405-BC00212F2AC9}" type="presParOf" srcId="{C6AE4094-3805-47CD-AE2F-EA4368A95260}" destId="{B88984AD-EA9D-4DE9-8CA8-F6D894440A38}" srcOrd="0" destOrd="0" presId="urn:microsoft.com/office/officeart/2009/layout/CirclePictureHierarchy"/>
    <dgm:cxn modelId="{61E1ADE7-B2CD-4FE8-A616-EAC4FA28BB07}" type="presParOf" srcId="{B88984AD-EA9D-4DE9-8CA8-F6D894440A38}" destId="{F966E18B-D6E2-44F6-BDE5-DEEBE3D29DB9}" srcOrd="0" destOrd="0" presId="urn:microsoft.com/office/officeart/2009/layout/CirclePictureHierarchy"/>
    <dgm:cxn modelId="{BA080B24-0EE6-47B0-912B-48DA3345235E}" type="presParOf" srcId="{F966E18B-D6E2-44F6-BDE5-DEEBE3D29DB9}" destId="{4AA97928-5662-4228-B8AB-794D76D70E03}" srcOrd="0" destOrd="0" presId="urn:microsoft.com/office/officeart/2009/layout/CirclePictureHierarchy"/>
    <dgm:cxn modelId="{AA297C7E-2A37-45C6-9A48-B53E84205D39}" type="presParOf" srcId="{F966E18B-D6E2-44F6-BDE5-DEEBE3D29DB9}" destId="{C8DE3481-ED58-4BB5-BDFB-7D4DC4E34C48}" srcOrd="1" destOrd="0" presId="urn:microsoft.com/office/officeart/2009/layout/CirclePictureHierarchy"/>
    <dgm:cxn modelId="{38FE4B0A-36BA-40B6-B8BB-B4560F90D432}" type="presParOf" srcId="{B88984AD-EA9D-4DE9-8CA8-F6D894440A38}" destId="{84098476-11F1-457F-ABFC-5EA9E371E81D}" srcOrd="1" destOrd="0" presId="urn:microsoft.com/office/officeart/2009/layout/CirclePictureHierarchy"/>
    <dgm:cxn modelId="{5BC40C06-85BC-407F-B7AD-530BBCAC7AF4}" type="presParOf" srcId="{84098476-11F1-457F-ABFC-5EA9E371E81D}" destId="{C42E5E07-E0FB-4D67-B3D8-29A12CA9FF2E}" srcOrd="0" destOrd="0" presId="urn:microsoft.com/office/officeart/2009/layout/CirclePictureHierarchy"/>
    <dgm:cxn modelId="{949970ED-8481-4854-9295-7FB1E344B591}" type="presParOf" srcId="{84098476-11F1-457F-ABFC-5EA9E371E81D}" destId="{A3A69061-15C1-4828-B932-C00DF19C43FB}" srcOrd="1" destOrd="0" presId="urn:microsoft.com/office/officeart/2009/layout/CirclePictureHierarchy"/>
    <dgm:cxn modelId="{71A3E200-0B53-4BA5-B389-AEF65564DC9A}" type="presParOf" srcId="{A3A69061-15C1-4828-B932-C00DF19C43FB}" destId="{5DFA4BDB-2EBA-4F70-A597-2FA829E63512}" srcOrd="0" destOrd="0" presId="urn:microsoft.com/office/officeart/2009/layout/CirclePictureHierarchy"/>
    <dgm:cxn modelId="{6C69188F-EECA-4519-9D6E-B359BD620335}" type="presParOf" srcId="{5DFA4BDB-2EBA-4F70-A597-2FA829E63512}" destId="{838F841A-D276-4DB9-B1B2-C534B2A91118}" srcOrd="0" destOrd="0" presId="urn:microsoft.com/office/officeart/2009/layout/CirclePictureHierarchy"/>
    <dgm:cxn modelId="{6711DFC1-FCC0-470D-995A-B34F7C9DC169}" type="presParOf" srcId="{5DFA4BDB-2EBA-4F70-A597-2FA829E63512}" destId="{D025B78D-323B-4BBC-8D2B-BDC752D1BCF5}" srcOrd="1" destOrd="0" presId="urn:microsoft.com/office/officeart/2009/layout/CirclePictureHierarchy"/>
    <dgm:cxn modelId="{639C6C90-5668-4E10-B056-8F6DFA1D6B7A}" type="presParOf" srcId="{A3A69061-15C1-4828-B932-C00DF19C43FB}" destId="{E20E1335-1F4B-4455-8889-732ECC0F64F1}" srcOrd="1" destOrd="0" presId="urn:microsoft.com/office/officeart/2009/layout/CirclePictureHierarchy"/>
    <dgm:cxn modelId="{3323D6AA-D7C6-4F2B-9ED0-E31F984000EC}" type="presParOf" srcId="{E20E1335-1F4B-4455-8889-732ECC0F64F1}" destId="{5698A474-36A7-4051-9DB2-2203046A1676}" srcOrd="0" destOrd="0" presId="urn:microsoft.com/office/officeart/2009/layout/CirclePictureHierarchy"/>
    <dgm:cxn modelId="{A74E0539-3026-4FD4-935C-F7C32D26E279}" type="presParOf" srcId="{E20E1335-1F4B-4455-8889-732ECC0F64F1}" destId="{05FCB9E5-F448-4873-89B7-8734E83D31D4}" srcOrd="1" destOrd="0" presId="urn:microsoft.com/office/officeart/2009/layout/CirclePictureHierarchy"/>
    <dgm:cxn modelId="{CD0F01D6-C739-4E11-8C87-082A61B4008A}" type="presParOf" srcId="{05FCB9E5-F448-4873-89B7-8734E83D31D4}" destId="{F5B57831-5B9A-4A62-BF06-877DE460D17C}" srcOrd="0" destOrd="0" presId="urn:microsoft.com/office/officeart/2009/layout/CirclePictureHierarchy"/>
    <dgm:cxn modelId="{AB8BEF02-8617-470F-9C3B-C28578235807}" type="presParOf" srcId="{F5B57831-5B9A-4A62-BF06-877DE460D17C}" destId="{2343985D-299B-4875-BC27-E7403C1DC687}" srcOrd="0" destOrd="0" presId="urn:microsoft.com/office/officeart/2009/layout/CirclePictureHierarchy"/>
    <dgm:cxn modelId="{737091E9-0EF0-4D82-97C7-87BC8EED9ECA}" type="presParOf" srcId="{F5B57831-5B9A-4A62-BF06-877DE460D17C}" destId="{3026BC78-F38E-4F1D-9A5E-2EF83869369E}" srcOrd="1" destOrd="0" presId="urn:microsoft.com/office/officeart/2009/layout/CirclePictureHierarchy"/>
    <dgm:cxn modelId="{C7D0947C-947C-43E5-896F-0797B4486FD5}" type="presParOf" srcId="{05FCB9E5-F448-4873-89B7-8734E83D31D4}" destId="{3C002E49-66A9-4ED6-A1B5-ADAB03BA4911}" srcOrd="1" destOrd="0" presId="urn:microsoft.com/office/officeart/2009/layout/CirclePictureHierarchy"/>
    <dgm:cxn modelId="{237C3755-DC62-4AFA-8204-DA8F8A240891}" type="presParOf" srcId="{3C002E49-66A9-4ED6-A1B5-ADAB03BA4911}" destId="{9EC9B81F-9F89-4F92-9C6E-E9B92DF61643}" srcOrd="0" destOrd="0" presId="urn:microsoft.com/office/officeart/2009/layout/CirclePictureHierarchy"/>
    <dgm:cxn modelId="{26C9FBB6-14B6-4F36-B168-0893EFDC7156}" type="presParOf" srcId="{3C002E49-66A9-4ED6-A1B5-ADAB03BA4911}" destId="{945CF103-2022-47F2-B462-1DD82D752931}" srcOrd="1" destOrd="0" presId="urn:microsoft.com/office/officeart/2009/layout/CirclePictureHierarchy"/>
    <dgm:cxn modelId="{9C5F7EA8-CC05-430F-82FF-07A4C073EFB8}" type="presParOf" srcId="{945CF103-2022-47F2-B462-1DD82D752931}" destId="{6C9B77DF-C82E-42AC-9907-9B8F95AD61EE}" srcOrd="0" destOrd="0" presId="urn:microsoft.com/office/officeart/2009/layout/CirclePictureHierarchy"/>
    <dgm:cxn modelId="{B871D4BC-F037-4BFF-A1D7-8224BA1F6DA3}" type="presParOf" srcId="{6C9B77DF-C82E-42AC-9907-9B8F95AD61EE}" destId="{2742D1DF-43D8-40F2-B51E-2A15AD1A5212}" srcOrd="0" destOrd="0" presId="urn:microsoft.com/office/officeart/2009/layout/CirclePictureHierarchy"/>
    <dgm:cxn modelId="{32FAAA19-D8CA-4C0A-9B28-FD6FD749D689}" type="presParOf" srcId="{6C9B77DF-C82E-42AC-9907-9B8F95AD61EE}" destId="{ABBF1855-3C4F-42D9-A4D9-9E64A3839F2B}" srcOrd="1" destOrd="0" presId="urn:microsoft.com/office/officeart/2009/layout/CirclePictureHierarchy"/>
    <dgm:cxn modelId="{1A66969F-FCA8-41EA-94F1-F2AA21FFEB06}" type="presParOf" srcId="{945CF103-2022-47F2-B462-1DD82D752931}" destId="{BB1BE25F-CA55-4AF6-A140-C2B7CFEA70B3}" srcOrd="1" destOrd="0" presId="urn:microsoft.com/office/officeart/2009/layout/CirclePictureHierarchy"/>
    <dgm:cxn modelId="{96178575-65E8-475B-B15F-99F98361C0E6}" type="presParOf" srcId="{3C002E49-66A9-4ED6-A1B5-ADAB03BA4911}" destId="{7BEA3778-0AAC-4C48-B774-8B51F68DD867}" srcOrd="2" destOrd="0" presId="urn:microsoft.com/office/officeart/2009/layout/CirclePictureHierarchy"/>
    <dgm:cxn modelId="{B7461D9E-E04C-4739-ABE4-D1184B5FCA45}" type="presParOf" srcId="{3C002E49-66A9-4ED6-A1B5-ADAB03BA4911}" destId="{2009D792-BD55-4E83-B80C-E68C7DACAE4F}" srcOrd="3" destOrd="0" presId="urn:microsoft.com/office/officeart/2009/layout/CirclePictureHierarchy"/>
    <dgm:cxn modelId="{2E06EE1C-F556-47FC-BDC8-3ECD53E50A06}" type="presParOf" srcId="{2009D792-BD55-4E83-B80C-E68C7DACAE4F}" destId="{AC77DB68-A4CF-4BCC-9525-7B8272116F04}" srcOrd="0" destOrd="0" presId="urn:microsoft.com/office/officeart/2009/layout/CirclePictureHierarchy"/>
    <dgm:cxn modelId="{2FE6CD1A-FF06-42D2-823B-39B9CE893B98}" type="presParOf" srcId="{AC77DB68-A4CF-4BCC-9525-7B8272116F04}" destId="{5329B575-C8A4-4FC3-8198-C214C239EC74}" srcOrd="0" destOrd="0" presId="urn:microsoft.com/office/officeart/2009/layout/CirclePictureHierarchy"/>
    <dgm:cxn modelId="{D2ABFF18-17AA-4769-ADB9-C2C8C24DCFC0}" type="presParOf" srcId="{AC77DB68-A4CF-4BCC-9525-7B8272116F04}" destId="{AECD6E90-E01A-4014-99CE-31687481D828}" srcOrd="1" destOrd="0" presId="urn:microsoft.com/office/officeart/2009/layout/CirclePictureHierarchy"/>
    <dgm:cxn modelId="{11CE7E3A-3B82-46A5-8479-3919204F9D6A}" type="presParOf" srcId="{2009D792-BD55-4E83-B80C-E68C7DACAE4F}" destId="{785D6CFB-0AEF-4EFB-B7EC-89A41D0E4EE8}" srcOrd="1" destOrd="0" presId="urn:microsoft.com/office/officeart/2009/layout/CirclePictureHierarchy"/>
    <dgm:cxn modelId="{DB45E486-8213-4BA5-BE4B-61E7321E49F8}" type="presParOf" srcId="{84098476-11F1-457F-ABFC-5EA9E371E81D}" destId="{873CB066-344A-4D57-AB94-00EFC4C852EF}" srcOrd="2" destOrd="0" presId="urn:microsoft.com/office/officeart/2009/layout/CirclePictureHierarchy"/>
    <dgm:cxn modelId="{7348A038-4B31-4837-A2F6-4D8BF55D8DED}" type="presParOf" srcId="{84098476-11F1-457F-ABFC-5EA9E371E81D}" destId="{948BCBA3-815C-4E73-B555-342803E38C05}" srcOrd="3" destOrd="0" presId="urn:microsoft.com/office/officeart/2009/layout/CirclePictureHierarchy"/>
    <dgm:cxn modelId="{7EBB4D87-5121-4518-A678-9A2A4907F035}" type="presParOf" srcId="{948BCBA3-815C-4E73-B555-342803E38C05}" destId="{810D8204-69FF-4988-814D-9E3A65741D9A}" srcOrd="0" destOrd="0" presId="urn:microsoft.com/office/officeart/2009/layout/CirclePictureHierarchy"/>
    <dgm:cxn modelId="{4CAC9C3B-EC1E-4D05-B273-33A5D827FDFF}" type="presParOf" srcId="{810D8204-69FF-4988-814D-9E3A65741D9A}" destId="{296A9625-3DD6-465E-B6AF-5CB66DF802A5}" srcOrd="0" destOrd="0" presId="urn:microsoft.com/office/officeart/2009/layout/CirclePictureHierarchy"/>
    <dgm:cxn modelId="{688BAE05-CD3C-43B8-8CD5-BCDA1BC3E495}" type="presParOf" srcId="{810D8204-69FF-4988-814D-9E3A65741D9A}" destId="{F8B524E5-F67A-4EBA-9180-FA76DCF4B759}" srcOrd="1" destOrd="0" presId="urn:microsoft.com/office/officeart/2009/layout/CirclePictureHierarchy"/>
    <dgm:cxn modelId="{96DAD337-C7E0-4559-A9B3-7D0464E6BEE0}" type="presParOf" srcId="{948BCBA3-815C-4E73-B555-342803E38C05}" destId="{85374A98-7FE8-40EB-AF59-1CF0D497F34E}" srcOrd="1" destOrd="0" presId="urn:microsoft.com/office/officeart/2009/layout/CirclePictureHierarchy"/>
    <dgm:cxn modelId="{C10993DC-8ACF-4A80-80A6-A8CB85715E7A}" type="presParOf" srcId="{85374A98-7FE8-40EB-AF59-1CF0D497F34E}" destId="{E4D9D8B5-F90F-4C28-A8E5-93E91E45E4DE}" srcOrd="0" destOrd="0" presId="urn:microsoft.com/office/officeart/2009/layout/CirclePictureHierarchy"/>
    <dgm:cxn modelId="{9BE3A2FA-37F1-49A8-A234-3508701B46CE}" type="presParOf" srcId="{85374A98-7FE8-40EB-AF59-1CF0D497F34E}" destId="{F6C39F01-E6DE-4085-BEA0-075696A87D33}" srcOrd="1" destOrd="0" presId="urn:microsoft.com/office/officeart/2009/layout/CirclePictureHierarchy"/>
    <dgm:cxn modelId="{CAB550BE-834E-4D34-92F0-9EAB6412A8D9}" type="presParOf" srcId="{F6C39F01-E6DE-4085-BEA0-075696A87D33}" destId="{F0738871-2939-4372-B870-76E8D87EEDC9}" srcOrd="0" destOrd="0" presId="urn:microsoft.com/office/officeart/2009/layout/CirclePictureHierarchy"/>
    <dgm:cxn modelId="{AE40B9AB-60DA-4EC3-8C81-1545E55A21D3}" type="presParOf" srcId="{F0738871-2939-4372-B870-76E8D87EEDC9}" destId="{43F29EF9-CC5E-4F22-B163-6A5958072775}" srcOrd="0" destOrd="0" presId="urn:microsoft.com/office/officeart/2009/layout/CirclePictureHierarchy"/>
    <dgm:cxn modelId="{E944DBED-D82F-46FA-8284-5ACFB4902F80}" type="presParOf" srcId="{F0738871-2939-4372-B870-76E8D87EEDC9}" destId="{782990B1-9714-4283-BDCE-C7233AC507D6}" srcOrd="1" destOrd="0" presId="urn:microsoft.com/office/officeart/2009/layout/CirclePictureHierarchy"/>
    <dgm:cxn modelId="{ACE17060-8FA5-48F3-ADC9-F19322C62921}" type="presParOf" srcId="{F6C39F01-E6DE-4085-BEA0-075696A87D33}" destId="{226319C1-B1F0-48CF-9798-FC23D3F50CD9}" srcOrd="1" destOrd="0" presId="urn:microsoft.com/office/officeart/2009/layout/CirclePictureHierarchy"/>
    <dgm:cxn modelId="{217DEC57-470A-4C05-A0B3-0C0A336AA1CD}" type="presParOf" srcId="{226319C1-B1F0-48CF-9798-FC23D3F50CD9}" destId="{CA091FEE-CDE7-4A56-AE5A-4E04D95B2AA2}" srcOrd="0" destOrd="0" presId="urn:microsoft.com/office/officeart/2009/layout/CirclePictureHierarchy"/>
    <dgm:cxn modelId="{4F96E8C9-5A3F-4FC1-AB78-12C2CFD8B58D}" type="presParOf" srcId="{226319C1-B1F0-48CF-9798-FC23D3F50CD9}" destId="{FA53EA5B-8CD5-4AAE-A698-13408DDE32AF}" srcOrd="1" destOrd="0" presId="urn:microsoft.com/office/officeart/2009/layout/CirclePictureHierarchy"/>
    <dgm:cxn modelId="{EEFBA0DA-3C1E-42D2-BF64-AB07C1B235EF}" type="presParOf" srcId="{FA53EA5B-8CD5-4AAE-A698-13408DDE32AF}" destId="{A81D911C-2998-4C01-9B74-4058BABA1DD7}" srcOrd="0" destOrd="0" presId="urn:microsoft.com/office/officeart/2009/layout/CirclePictureHierarchy"/>
    <dgm:cxn modelId="{CC13B4F4-61F5-40EA-9B9D-2DC13ECCAEC0}" type="presParOf" srcId="{A81D911C-2998-4C01-9B74-4058BABA1DD7}" destId="{9E518180-5FDA-4C87-9D22-12E92DD3543E}" srcOrd="0" destOrd="0" presId="urn:microsoft.com/office/officeart/2009/layout/CirclePictureHierarchy"/>
    <dgm:cxn modelId="{6AF9B533-14CD-4EDD-974F-C94AA4FF3E63}" type="presParOf" srcId="{A81D911C-2998-4C01-9B74-4058BABA1DD7}" destId="{EE8AA72A-CBB2-4A28-870D-C29E2AC7849B}" srcOrd="1" destOrd="0" presId="urn:microsoft.com/office/officeart/2009/layout/CirclePictureHierarchy"/>
    <dgm:cxn modelId="{601859E9-A11D-4957-BDCF-9085B7DCAF8F}" type="presParOf" srcId="{FA53EA5B-8CD5-4AAE-A698-13408DDE32AF}" destId="{D73A725F-E0DE-453F-A236-4B008A214C76}" srcOrd="1" destOrd="0" presId="urn:microsoft.com/office/officeart/2009/layout/CirclePictureHierarchy"/>
    <dgm:cxn modelId="{35CCE9CB-7BFB-4E76-83AA-068D5588331A}" type="presParOf" srcId="{226319C1-B1F0-48CF-9798-FC23D3F50CD9}" destId="{1955F610-63EF-4715-B9EC-913F8BFE8222}" srcOrd="2" destOrd="0" presId="urn:microsoft.com/office/officeart/2009/layout/CirclePictureHierarchy"/>
    <dgm:cxn modelId="{8FBDCD16-5B84-48EB-8854-29EDCB6C52C7}" type="presParOf" srcId="{226319C1-B1F0-48CF-9798-FC23D3F50CD9}" destId="{AFEB4405-C06A-4ED9-89D4-AF66F1FC5D95}" srcOrd="3" destOrd="0" presId="urn:microsoft.com/office/officeart/2009/layout/CirclePictureHierarchy"/>
    <dgm:cxn modelId="{9348CF6D-0061-4D76-8BEB-CFF5A6F26272}" type="presParOf" srcId="{AFEB4405-C06A-4ED9-89D4-AF66F1FC5D95}" destId="{D5D4D95E-29BE-4F2E-BF4E-5D95B30A71FD}" srcOrd="0" destOrd="0" presId="urn:microsoft.com/office/officeart/2009/layout/CirclePictureHierarchy"/>
    <dgm:cxn modelId="{B5AA2758-0084-4CC5-BC9A-0BD1BBCBA12A}" type="presParOf" srcId="{D5D4D95E-29BE-4F2E-BF4E-5D95B30A71FD}" destId="{19A89811-1657-49D4-B330-A6A8F085E103}" srcOrd="0" destOrd="0" presId="urn:microsoft.com/office/officeart/2009/layout/CirclePictureHierarchy"/>
    <dgm:cxn modelId="{E298A779-89AB-4EB2-8E8B-77FA10752619}" type="presParOf" srcId="{D5D4D95E-29BE-4F2E-BF4E-5D95B30A71FD}" destId="{CD580D55-32B1-448F-8801-35B2EDF4E535}" srcOrd="1" destOrd="0" presId="urn:microsoft.com/office/officeart/2009/layout/CirclePictureHierarchy"/>
    <dgm:cxn modelId="{9C7844D3-6935-4A2A-953C-EE64CF2F2641}" type="presParOf" srcId="{AFEB4405-C06A-4ED9-89D4-AF66F1FC5D95}" destId="{2E61701D-68E0-4F45-A142-419FCB81DB95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973A4-1FF5-4538-9CEA-1D0AB85AA0D8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AD1A2-05FD-4EAC-85B6-E765501D4902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400" b="1" kern="1200" dirty="0"/>
            <a:t>ثانيًا:</a:t>
          </a:r>
          <a:r>
            <a:rPr lang="ar-JO" sz="3400" kern="1200" dirty="0"/>
            <a:t> </a:t>
          </a:r>
          <a:r>
            <a:rPr lang="ar-SA" sz="3400" kern="1200" dirty="0"/>
            <a:t>جودة التعليم عن بُعد أقل من جودة التعليم الوجاهي سواء على المستوى النوعيّ أو</a:t>
          </a:r>
          <a:r>
            <a:rPr lang="ar-JO" sz="3400" kern="1200" dirty="0"/>
            <a:t> </a:t>
          </a:r>
          <a:r>
            <a:rPr lang="ar-SA" sz="3400" kern="1200" dirty="0"/>
            <a:t>على المستوى الكميّ. </a:t>
          </a:r>
          <a:endParaRPr lang="en-US" sz="3400" kern="1200" dirty="0"/>
        </a:p>
      </dsp:txBody>
      <dsp:txXfrm>
        <a:off x="560236" y="832323"/>
        <a:ext cx="4149382" cy="2576345"/>
      </dsp:txXfrm>
    </dsp:sp>
    <dsp:sp modelId="{EA459F48-71D2-4CB3-B6F4-CBE8698AD414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914BC-B0D1-44CC-BF1C-DDFA07032752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b="1" kern="1200" dirty="0"/>
            <a:t>أو</a:t>
          </a:r>
          <a:r>
            <a:rPr lang="ar-JO" sz="3400" b="1" kern="1200" dirty="0"/>
            <a:t>لًا:</a:t>
          </a:r>
          <a:r>
            <a:rPr lang="ar-SA" sz="3400" kern="1200" dirty="0"/>
            <a:t> انخفاض عدد ساعات وأيام التدريس الرسمي</a:t>
          </a:r>
          <a:r>
            <a:rPr lang="ar-JO" sz="3400" kern="1200" dirty="0"/>
            <a:t>.</a:t>
          </a:r>
          <a:endParaRPr lang="en-US" sz="3400" kern="1200" dirty="0"/>
        </a:p>
      </dsp:txBody>
      <dsp:txXfrm>
        <a:off x="5827635" y="832323"/>
        <a:ext cx="4149382" cy="2576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AEC1C-E82D-4551-B6CE-AFA92E398E35}">
      <dsp:nvSpPr>
        <dsp:cNvPr id="0" name=""/>
        <dsp:cNvSpPr/>
      </dsp:nvSpPr>
      <dsp:spPr>
        <a:xfrm>
          <a:off x="0" y="510"/>
          <a:ext cx="10058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876EE-C271-46DB-B030-BE5FFD3BC036}">
      <dsp:nvSpPr>
        <dsp:cNvPr id="0" name=""/>
        <dsp:cNvSpPr/>
      </dsp:nvSpPr>
      <dsp:spPr>
        <a:xfrm>
          <a:off x="0" y="510"/>
          <a:ext cx="10058399" cy="59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ar-JO" sz="2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r-SA" sz="2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توفر مساحة</a:t>
          </a:r>
          <a:r>
            <a:rPr lang="ar-JO" sz="2800" b="1" kern="1200" baseline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لكل طالب:</a:t>
          </a:r>
          <a:r>
            <a:rPr lang="ar-JO" sz="2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r-SA" sz="2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1م</a:t>
          </a:r>
          <a:r>
            <a:rPr lang="ar-JO" sz="2800" b="1" kern="1200" baseline="30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ar-SA" sz="2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داخل الغرفة الصفية</a:t>
          </a:r>
          <a:r>
            <a:rPr lang="ar-JO" sz="2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،</a:t>
          </a:r>
          <a:r>
            <a:rPr lang="ar-SA" sz="2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و2م</a:t>
          </a:r>
          <a:r>
            <a:rPr lang="ar-JO" sz="2800" b="1" kern="1200" baseline="30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ar-SA" sz="2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خارج الغرفة الصفية</a:t>
          </a:r>
          <a:endParaRPr lang="en-US" sz="2800" kern="1200" dirty="0"/>
        </a:p>
      </dsp:txBody>
      <dsp:txXfrm>
        <a:off x="0" y="510"/>
        <a:ext cx="10058399" cy="597067"/>
      </dsp:txXfrm>
    </dsp:sp>
    <dsp:sp modelId="{CA28CC11-94D6-4562-9DB3-1EFD26C62D97}">
      <dsp:nvSpPr>
        <dsp:cNvPr id="0" name=""/>
        <dsp:cNvSpPr/>
      </dsp:nvSpPr>
      <dsp:spPr>
        <a:xfrm>
          <a:off x="0" y="597577"/>
          <a:ext cx="10058399" cy="0"/>
        </a:xfrm>
        <a:prstGeom prst="line">
          <a:avLst/>
        </a:prstGeom>
        <a:solidFill>
          <a:schemeClr val="accent5">
            <a:hueOff val="392797"/>
            <a:satOff val="-1878"/>
            <a:lumOff val="2059"/>
            <a:alphaOff val="0"/>
          </a:schemeClr>
        </a:solidFill>
        <a:ln w="15875" cap="flat" cmpd="sng" algn="ctr">
          <a:solidFill>
            <a:schemeClr val="accent5">
              <a:hueOff val="392797"/>
              <a:satOff val="-1878"/>
              <a:lumOff val="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04263-A19F-4608-BE2E-C3C3DA7B3F8B}">
      <dsp:nvSpPr>
        <dsp:cNvPr id="0" name=""/>
        <dsp:cNvSpPr/>
      </dsp:nvSpPr>
      <dsp:spPr>
        <a:xfrm>
          <a:off x="0" y="597577"/>
          <a:ext cx="10058399" cy="59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ar-JO" sz="2800" b="1" kern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الالتزام</a:t>
          </a:r>
          <a:r>
            <a:rPr lang="ar-JO" sz="2800" b="1" kern="1200" baseline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ب</a:t>
          </a:r>
          <a:r>
            <a:rPr lang="ar-SA" sz="2800" b="1" kern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ارتداء الكمامات</a:t>
          </a:r>
          <a:r>
            <a:rPr lang="ar-JO" sz="2800" b="1" kern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597577"/>
        <a:ext cx="10058399" cy="597067"/>
      </dsp:txXfrm>
    </dsp:sp>
    <dsp:sp modelId="{705C4387-6E6D-4153-A6E8-3B10DBEB91EC}">
      <dsp:nvSpPr>
        <dsp:cNvPr id="0" name=""/>
        <dsp:cNvSpPr/>
      </dsp:nvSpPr>
      <dsp:spPr>
        <a:xfrm>
          <a:off x="0" y="1194645"/>
          <a:ext cx="10058399" cy="0"/>
        </a:xfrm>
        <a:prstGeom prst="line">
          <a:avLst/>
        </a:prstGeom>
        <a:solidFill>
          <a:schemeClr val="accent5">
            <a:hueOff val="785595"/>
            <a:satOff val="-3757"/>
            <a:lumOff val="4118"/>
            <a:alphaOff val="0"/>
          </a:schemeClr>
        </a:solidFill>
        <a:ln w="15875" cap="flat" cmpd="sng" algn="ctr">
          <a:solidFill>
            <a:schemeClr val="accent5">
              <a:hueOff val="785595"/>
              <a:satOff val="-3757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C3A8E-30A2-4854-9E67-E177EA375574}">
      <dsp:nvSpPr>
        <dsp:cNvPr id="0" name=""/>
        <dsp:cNvSpPr/>
      </dsp:nvSpPr>
      <dsp:spPr>
        <a:xfrm>
          <a:off x="0" y="1194645"/>
          <a:ext cx="10058399" cy="59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تعطى الأولوية 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في 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تنفيذ 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ال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برنامج للمعلمين 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الذين 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تلق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َّ</a:t>
          </a:r>
          <a:r>
            <a:rPr lang="ar-SA" sz="2800" b="1" kern="1200" dirty="0" err="1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وا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مطاعيم كورونا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/>
        </a:p>
      </dsp:txBody>
      <dsp:txXfrm>
        <a:off x="0" y="1194645"/>
        <a:ext cx="10058399" cy="597067"/>
      </dsp:txXfrm>
    </dsp:sp>
    <dsp:sp modelId="{6FBDF017-B65D-4A7A-B9BD-1F9650DF9BA7}">
      <dsp:nvSpPr>
        <dsp:cNvPr id="0" name=""/>
        <dsp:cNvSpPr/>
      </dsp:nvSpPr>
      <dsp:spPr>
        <a:xfrm>
          <a:off x="0" y="1791712"/>
          <a:ext cx="10058399" cy="0"/>
        </a:xfrm>
        <a:prstGeom prst="line">
          <a:avLst/>
        </a:prstGeom>
        <a:solidFill>
          <a:schemeClr val="accent5">
            <a:hueOff val="1178392"/>
            <a:satOff val="-5635"/>
            <a:lumOff val="6177"/>
            <a:alphaOff val="0"/>
          </a:schemeClr>
        </a:solidFill>
        <a:ln w="15875" cap="flat" cmpd="sng" algn="ctr">
          <a:solidFill>
            <a:schemeClr val="accent5">
              <a:hueOff val="1178392"/>
              <a:satOff val="-5635"/>
              <a:lumOff val="6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9290E-B95D-4B1A-907B-AAB6DEB730D4}">
      <dsp:nvSpPr>
        <dsp:cNvPr id="0" name=""/>
        <dsp:cNvSpPr/>
      </dsp:nvSpPr>
      <dsp:spPr>
        <a:xfrm>
          <a:off x="0" y="1791712"/>
          <a:ext cx="10058399" cy="59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• توفر المعقمات في الممرات </a:t>
          </a:r>
          <a:r>
            <a:rPr lang="ar-JO" sz="2800" b="1" kern="1200" dirty="0" err="1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وم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رافق المدرسة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b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</a:br>
          <a:endParaRPr lang="en-US" sz="2800" kern="1200" dirty="0"/>
        </a:p>
      </dsp:txBody>
      <dsp:txXfrm>
        <a:off x="0" y="1791712"/>
        <a:ext cx="10058399" cy="597067"/>
      </dsp:txXfrm>
    </dsp:sp>
    <dsp:sp modelId="{024CB670-B63C-4E40-ABA6-BB0213903E3D}">
      <dsp:nvSpPr>
        <dsp:cNvPr id="0" name=""/>
        <dsp:cNvSpPr/>
      </dsp:nvSpPr>
      <dsp:spPr>
        <a:xfrm>
          <a:off x="0" y="2388780"/>
          <a:ext cx="10058399" cy="0"/>
        </a:xfrm>
        <a:prstGeom prst="line">
          <a:avLst/>
        </a:prstGeom>
        <a:solidFill>
          <a:schemeClr val="accent5">
            <a:hueOff val="1571189"/>
            <a:satOff val="-7513"/>
            <a:lumOff val="8235"/>
            <a:alphaOff val="0"/>
          </a:schemeClr>
        </a:solidFill>
        <a:ln w="15875" cap="flat" cmpd="sng" algn="ctr">
          <a:solidFill>
            <a:schemeClr val="accent5">
              <a:hueOff val="1571189"/>
              <a:satOff val="-7513"/>
              <a:lumOff val="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1F80F-4132-4615-A7BA-7C9BED29D002}">
      <dsp:nvSpPr>
        <dsp:cNvPr id="0" name=""/>
        <dsp:cNvSpPr/>
      </dsp:nvSpPr>
      <dsp:spPr>
        <a:xfrm>
          <a:off x="0" y="2388780"/>
          <a:ext cx="10058399" cy="59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• توفر المياه في مرافق المدرسة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b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</a:br>
          <a:endParaRPr lang="en-US" sz="2800" kern="1200" dirty="0"/>
        </a:p>
      </dsp:txBody>
      <dsp:txXfrm>
        <a:off x="0" y="2388780"/>
        <a:ext cx="10058399" cy="597067"/>
      </dsp:txXfrm>
    </dsp:sp>
    <dsp:sp modelId="{35E57A1F-2566-4746-B49F-1E31925803D4}">
      <dsp:nvSpPr>
        <dsp:cNvPr id="0" name=""/>
        <dsp:cNvSpPr/>
      </dsp:nvSpPr>
      <dsp:spPr>
        <a:xfrm>
          <a:off x="0" y="2985847"/>
          <a:ext cx="10058399" cy="0"/>
        </a:xfrm>
        <a:prstGeom prst="line">
          <a:avLst/>
        </a:prstGeom>
        <a:solidFill>
          <a:schemeClr val="accent5">
            <a:hueOff val="1963986"/>
            <a:satOff val="-9392"/>
            <a:lumOff val="10294"/>
            <a:alphaOff val="0"/>
          </a:schemeClr>
        </a:solidFill>
        <a:ln w="15875" cap="flat" cmpd="sng" algn="ctr">
          <a:solidFill>
            <a:schemeClr val="accent5">
              <a:hueOff val="1963986"/>
              <a:satOff val="-9392"/>
              <a:lumOff val="10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0D210-46F0-45B9-A8FC-55CE7ECB3959}">
      <dsp:nvSpPr>
        <dsp:cNvPr id="0" name=""/>
        <dsp:cNvSpPr/>
      </dsp:nvSpPr>
      <dsp:spPr>
        <a:xfrm>
          <a:off x="0" y="2985847"/>
          <a:ext cx="10058399" cy="59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عدم استخدام  مبردات المياه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(الكولر)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أ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و حنفيات المشارب 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للشرب استخدامًا 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مباشر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ًا.</a:t>
          </a:r>
          <a:b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</a:br>
          <a:endParaRPr lang="en-US" sz="2800" kern="1200" dirty="0"/>
        </a:p>
      </dsp:txBody>
      <dsp:txXfrm>
        <a:off x="0" y="2985847"/>
        <a:ext cx="10058399" cy="597067"/>
      </dsp:txXfrm>
    </dsp:sp>
    <dsp:sp modelId="{B0C039BE-B4CC-484C-A424-62FB590A0D80}">
      <dsp:nvSpPr>
        <dsp:cNvPr id="0" name=""/>
        <dsp:cNvSpPr/>
      </dsp:nvSpPr>
      <dsp:spPr>
        <a:xfrm>
          <a:off x="0" y="3582915"/>
          <a:ext cx="10058399" cy="0"/>
        </a:xfrm>
        <a:prstGeom prst="line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922D9-5DDC-4945-9FF4-7BBF7984CAAA}">
      <dsp:nvSpPr>
        <dsp:cNvPr id="0" name=""/>
        <dsp:cNvSpPr/>
      </dsp:nvSpPr>
      <dsp:spPr>
        <a:xfrm>
          <a:off x="0" y="3582915"/>
          <a:ext cx="10058399" cy="59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•عدم تبادل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الطلبة 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أغراض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هم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الشخصية.</a:t>
          </a:r>
          <a:endParaRPr lang="en-US" sz="2800" kern="1200" dirty="0"/>
        </a:p>
      </dsp:txBody>
      <dsp:txXfrm>
        <a:off x="0" y="3582915"/>
        <a:ext cx="10058399" cy="597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5F610-63EF-4715-B9EC-913F8BFE8222}">
      <dsp:nvSpPr>
        <dsp:cNvPr id="0" name=""/>
        <dsp:cNvSpPr/>
      </dsp:nvSpPr>
      <dsp:spPr>
        <a:xfrm>
          <a:off x="7173292" y="4148715"/>
          <a:ext cx="1539480" cy="313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17"/>
              </a:lnTo>
              <a:lnTo>
                <a:pt x="1539480" y="158017"/>
              </a:lnTo>
              <a:lnTo>
                <a:pt x="1539480" y="31354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91FEE-CDE7-4A56-AE5A-4E04D95B2AA2}">
      <dsp:nvSpPr>
        <dsp:cNvPr id="0" name=""/>
        <dsp:cNvSpPr/>
      </dsp:nvSpPr>
      <dsp:spPr>
        <a:xfrm>
          <a:off x="5975458" y="4148715"/>
          <a:ext cx="1197833" cy="313546"/>
        </a:xfrm>
        <a:custGeom>
          <a:avLst/>
          <a:gdLst/>
          <a:ahLst/>
          <a:cxnLst/>
          <a:rect l="0" t="0" r="0" b="0"/>
          <a:pathLst>
            <a:path>
              <a:moveTo>
                <a:pt x="1197833" y="0"/>
              </a:moveTo>
              <a:lnTo>
                <a:pt x="1197833" y="158017"/>
              </a:lnTo>
              <a:lnTo>
                <a:pt x="0" y="158017"/>
              </a:lnTo>
              <a:lnTo>
                <a:pt x="0" y="31354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9D8B5-F90F-4C28-A8E5-93E91E45E4DE}">
      <dsp:nvSpPr>
        <dsp:cNvPr id="0" name=""/>
        <dsp:cNvSpPr/>
      </dsp:nvSpPr>
      <dsp:spPr>
        <a:xfrm>
          <a:off x="7127572" y="2839781"/>
          <a:ext cx="91440" cy="313546"/>
        </a:xfrm>
        <a:custGeom>
          <a:avLst/>
          <a:gdLst/>
          <a:ahLst/>
          <a:cxnLst/>
          <a:rect l="0" t="0" r="0" b="0"/>
          <a:pathLst>
            <a:path>
              <a:moveTo>
                <a:pt x="45733" y="0"/>
              </a:moveTo>
              <a:lnTo>
                <a:pt x="45733" y="158017"/>
              </a:lnTo>
              <a:lnTo>
                <a:pt x="45720" y="158017"/>
              </a:lnTo>
              <a:lnTo>
                <a:pt x="45720" y="31354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CB066-344A-4D57-AB94-00EFC4C852EF}">
      <dsp:nvSpPr>
        <dsp:cNvPr id="0" name=""/>
        <dsp:cNvSpPr/>
      </dsp:nvSpPr>
      <dsp:spPr>
        <a:xfrm>
          <a:off x="4236191" y="1530847"/>
          <a:ext cx="2937115" cy="313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17"/>
              </a:lnTo>
              <a:lnTo>
                <a:pt x="2937115" y="158017"/>
              </a:lnTo>
              <a:lnTo>
                <a:pt x="2937115" y="31354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A3778-0AAC-4C48-B774-8B51F68DD867}">
      <dsp:nvSpPr>
        <dsp:cNvPr id="0" name=""/>
        <dsp:cNvSpPr/>
      </dsp:nvSpPr>
      <dsp:spPr>
        <a:xfrm>
          <a:off x="1869487" y="4148715"/>
          <a:ext cx="1368657" cy="313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17"/>
              </a:lnTo>
              <a:lnTo>
                <a:pt x="1368657" y="158017"/>
              </a:lnTo>
              <a:lnTo>
                <a:pt x="1368657" y="31354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9B81F-9F89-4F92-9C6E-E9B92DF61643}">
      <dsp:nvSpPr>
        <dsp:cNvPr id="0" name=""/>
        <dsp:cNvSpPr/>
      </dsp:nvSpPr>
      <dsp:spPr>
        <a:xfrm>
          <a:off x="500830" y="4148715"/>
          <a:ext cx="1368657" cy="313546"/>
        </a:xfrm>
        <a:custGeom>
          <a:avLst/>
          <a:gdLst/>
          <a:ahLst/>
          <a:cxnLst/>
          <a:rect l="0" t="0" r="0" b="0"/>
          <a:pathLst>
            <a:path>
              <a:moveTo>
                <a:pt x="1368657" y="0"/>
              </a:moveTo>
              <a:lnTo>
                <a:pt x="1368657" y="158017"/>
              </a:lnTo>
              <a:lnTo>
                <a:pt x="0" y="158017"/>
              </a:lnTo>
              <a:lnTo>
                <a:pt x="0" y="31354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8A474-36A7-4051-9DB2-2203046A1676}">
      <dsp:nvSpPr>
        <dsp:cNvPr id="0" name=""/>
        <dsp:cNvSpPr/>
      </dsp:nvSpPr>
      <dsp:spPr>
        <a:xfrm>
          <a:off x="1820990" y="2839781"/>
          <a:ext cx="91440" cy="3135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017"/>
              </a:lnTo>
              <a:lnTo>
                <a:pt x="48497" y="158017"/>
              </a:lnTo>
              <a:lnTo>
                <a:pt x="48497" y="31354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E5E07-E0FB-4D67-B3D8-29A12CA9FF2E}">
      <dsp:nvSpPr>
        <dsp:cNvPr id="0" name=""/>
        <dsp:cNvSpPr/>
      </dsp:nvSpPr>
      <dsp:spPr>
        <a:xfrm>
          <a:off x="1866710" y="1530847"/>
          <a:ext cx="2369480" cy="313546"/>
        </a:xfrm>
        <a:custGeom>
          <a:avLst/>
          <a:gdLst/>
          <a:ahLst/>
          <a:cxnLst/>
          <a:rect l="0" t="0" r="0" b="0"/>
          <a:pathLst>
            <a:path>
              <a:moveTo>
                <a:pt x="2369480" y="0"/>
              </a:moveTo>
              <a:lnTo>
                <a:pt x="2369480" y="158017"/>
              </a:lnTo>
              <a:lnTo>
                <a:pt x="0" y="158017"/>
              </a:lnTo>
              <a:lnTo>
                <a:pt x="0" y="31354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97928-5662-4228-B8AB-794D76D70E03}">
      <dsp:nvSpPr>
        <dsp:cNvPr id="0" name=""/>
        <dsp:cNvSpPr/>
      </dsp:nvSpPr>
      <dsp:spPr>
        <a:xfrm>
          <a:off x="3738497" y="535460"/>
          <a:ext cx="995387" cy="9953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DE3481-ED58-4BB5-BDFB-7D4DC4E34C48}">
      <dsp:nvSpPr>
        <dsp:cNvPr id="0" name=""/>
        <dsp:cNvSpPr/>
      </dsp:nvSpPr>
      <dsp:spPr>
        <a:xfrm>
          <a:off x="4906701" y="472472"/>
          <a:ext cx="3300439" cy="99538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b="1" kern="1200" dirty="0"/>
            <a:t>الغرف الصفية</a:t>
          </a:r>
          <a:endParaRPr lang="en-US" sz="2400" b="1" kern="1200" dirty="0"/>
        </a:p>
      </dsp:txBody>
      <dsp:txXfrm>
        <a:off x="4906701" y="472472"/>
        <a:ext cx="3300439" cy="995387"/>
      </dsp:txXfrm>
    </dsp:sp>
    <dsp:sp modelId="{838F841A-D276-4DB9-B1B2-C534B2A91118}">
      <dsp:nvSpPr>
        <dsp:cNvPr id="0" name=""/>
        <dsp:cNvSpPr/>
      </dsp:nvSpPr>
      <dsp:spPr>
        <a:xfrm>
          <a:off x="1369016" y="1844394"/>
          <a:ext cx="995387" cy="99538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25B78D-323B-4BBC-8D2B-BDC752D1BCF5}">
      <dsp:nvSpPr>
        <dsp:cNvPr id="0" name=""/>
        <dsp:cNvSpPr/>
      </dsp:nvSpPr>
      <dsp:spPr>
        <a:xfrm>
          <a:off x="2554472" y="1921178"/>
          <a:ext cx="1896928" cy="99538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1" kern="1200" dirty="0"/>
            <a:t>عدد الطلبة في الغرفة الصفية يساوي او يقل عن 25 طالبا</a:t>
          </a:r>
          <a:endParaRPr lang="en-US" sz="1800" b="1" kern="1200" dirty="0"/>
        </a:p>
      </dsp:txBody>
      <dsp:txXfrm>
        <a:off x="2554472" y="1921178"/>
        <a:ext cx="1896928" cy="995387"/>
      </dsp:txXfrm>
    </dsp:sp>
    <dsp:sp modelId="{2343985D-299B-4875-BC27-E7403C1DC687}">
      <dsp:nvSpPr>
        <dsp:cNvPr id="0" name=""/>
        <dsp:cNvSpPr/>
      </dsp:nvSpPr>
      <dsp:spPr>
        <a:xfrm>
          <a:off x="1371793" y="3153328"/>
          <a:ext cx="995387" cy="99538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26BC78-F38E-4F1D-9A5E-2EF83869369E}">
      <dsp:nvSpPr>
        <dsp:cNvPr id="0" name=""/>
        <dsp:cNvSpPr/>
      </dsp:nvSpPr>
      <dsp:spPr>
        <a:xfrm>
          <a:off x="2367180" y="3150839"/>
          <a:ext cx="1493080" cy="99538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b="1" kern="1200" dirty="0"/>
            <a:t>دوام كامل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2367180" y="3150839"/>
        <a:ext cx="1493080" cy="995387"/>
      </dsp:txXfrm>
    </dsp:sp>
    <dsp:sp modelId="{2742D1DF-43D8-40F2-B51E-2A15AD1A5212}">
      <dsp:nvSpPr>
        <dsp:cNvPr id="0" name=""/>
        <dsp:cNvSpPr/>
      </dsp:nvSpPr>
      <dsp:spPr>
        <a:xfrm>
          <a:off x="3136" y="4462262"/>
          <a:ext cx="995387" cy="99538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BF1855-3C4F-42D9-A4D9-9E64A3839F2B}">
      <dsp:nvSpPr>
        <dsp:cNvPr id="0" name=""/>
        <dsp:cNvSpPr/>
      </dsp:nvSpPr>
      <dsp:spPr>
        <a:xfrm>
          <a:off x="998523" y="4459773"/>
          <a:ext cx="1493080" cy="99538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b="1" kern="1200"/>
            <a:t>5 أيام (احد – الخميس)</a:t>
          </a:r>
          <a:endParaRPr lang="ar-JO" sz="2400" b="1" kern="1200" dirty="0"/>
        </a:p>
      </dsp:txBody>
      <dsp:txXfrm>
        <a:off x="998523" y="4459773"/>
        <a:ext cx="1493080" cy="995387"/>
      </dsp:txXfrm>
    </dsp:sp>
    <dsp:sp modelId="{5329B575-C8A4-4FC3-8198-C214C239EC74}">
      <dsp:nvSpPr>
        <dsp:cNvPr id="0" name=""/>
        <dsp:cNvSpPr/>
      </dsp:nvSpPr>
      <dsp:spPr>
        <a:xfrm>
          <a:off x="2740451" y="4462262"/>
          <a:ext cx="995387" cy="99538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CD6E90-E01A-4014-99CE-31687481D828}">
      <dsp:nvSpPr>
        <dsp:cNvPr id="0" name=""/>
        <dsp:cNvSpPr/>
      </dsp:nvSpPr>
      <dsp:spPr>
        <a:xfrm>
          <a:off x="3735838" y="4459773"/>
          <a:ext cx="1493080" cy="99538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b="1" kern="1200"/>
            <a:t>45 دقيقة الحصة</a:t>
          </a:r>
          <a:endParaRPr lang="en-US" sz="2400" b="1" kern="1200" dirty="0"/>
        </a:p>
      </dsp:txBody>
      <dsp:txXfrm>
        <a:off x="3735838" y="4459773"/>
        <a:ext cx="1493080" cy="995387"/>
      </dsp:txXfrm>
    </dsp:sp>
    <dsp:sp modelId="{296A9625-3DD6-465E-B6AF-5CB66DF802A5}">
      <dsp:nvSpPr>
        <dsp:cNvPr id="0" name=""/>
        <dsp:cNvSpPr/>
      </dsp:nvSpPr>
      <dsp:spPr>
        <a:xfrm>
          <a:off x="6675612" y="1844394"/>
          <a:ext cx="995387" cy="995387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B524E5-F67A-4EBA-9180-FA76DCF4B759}">
      <dsp:nvSpPr>
        <dsp:cNvPr id="0" name=""/>
        <dsp:cNvSpPr/>
      </dsp:nvSpPr>
      <dsp:spPr>
        <a:xfrm>
          <a:off x="7680762" y="1772437"/>
          <a:ext cx="2546762" cy="99538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600" b="1" kern="1200" dirty="0"/>
            <a:t>عدد الطلبة في الغرفة الصفية يتجاوز 25 طالبا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600" b="1" kern="1200" dirty="0"/>
            <a:t>يقسم الطلبة إلى مجموعتين</a:t>
          </a:r>
          <a:endParaRPr lang="en-US" sz="1600" b="1" kern="1200" dirty="0"/>
        </a:p>
      </dsp:txBody>
      <dsp:txXfrm>
        <a:off x="7680762" y="1772437"/>
        <a:ext cx="2546762" cy="995387"/>
      </dsp:txXfrm>
    </dsp:sp>
    <dsp:sp modelId="{43F29EF9-CC5E-4F22-B163-6A5958072775}">
      <dsp:nvSpPr>
        <dsp:cNvPr id="0" name=""/>
        <dsp:cNvSpPr/>
      </dsp:nvSpPr>
      <dsp:spPr>
        <a:xfrm>
          <a:off x="6675599" y="3153328"/>
          <a:ext cx="995387" cy="99538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2990B1-9714-4283-BDCE-C7233AC507D6}">
      <dsp:nvSpPr>
        <dsp:cNvPr id="0" name=""/>
        <dsp:cNvSpPr/>
      </dsp:nvSpPr>
      <dsp:spPr>
        <a:xfrm>
          <a:off x="7699728" y="3182751"/>
          <a:ext cx="2176373" cy="99538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b="1" kern="1200" dirty="0"/>
            <a:t>دوام بالتناوب*  </a:t>
          </a:r>
          <a:endParaRPr lang="en-US" sz="2400" b="1" kern="1200" dirty="0"/>
        </a:p>
      </dsp:txBody>
      <dsp:txXfrm>
        <a:off x="7699728" y="3182751"/>
        <a:ext cx="2176373" cy="995387"/>
      </dsp:txXfrm>
    </dsp:sp>
    <dsp:sp modelId="{9E518180-5FDA-4C87-9D22-12E92DD3543E}">
      <dsp:nvSpPr>
        <dsp:cNvPr id="0" name=""/>
        <dsp:cNvSpPr/>
      </dsp:nvSpPr>
      <dsp:spPr>
        <a:xfrm>
          <a:off x="5477765" y="4462262"/>
          <a:ext cx="995387" cy="995387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8AA72A-CBB2-4A28-870D-C29E2AC7849B}">
      <dsp:nvSpPr>
        <dsp:cNvPr id="0" name=""/>
        <dsp:cNvSpPr/>
      </dsp:nvSpPr>
      <dsp:spPr>
        <a:xfrm>
          <a:off x="6473152" y="4459773"/>
          <a:ext cx="1493080" cy="99538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b="1" kern="1200" dirty="0"/>
            <a:t>السبت، الاثنين، الاربعاء</a:t>
          </a:r>
          <a:endParaRPr lang="en-US" sz="2400" b="1" kern="1200" dirty="0"/>
        </a:p>
      </dsp:txBody>
      <dsp:txXfrm>
        <a:off x="6473152" y="4459773"/>
        <a:ext cx="1493080" cy="995387"/>
      </dsp:txXfrm>
    </dsp:sp>
    <dsp:sp modelId="{19A89811-1657-49D4-B330-A6A8F085E103}">
      <dsp:nvSpPr>
        <dsp:cNvPr id="0" name=""/>
        <dsp:cNvSpPr/>
      </dsp:nvSpPr>
      <dsp:spPr>
        <a:xfrm>
          <a:off x="8215079" y="4462262"/>
          <a:ext cx="995387" cy="995387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580D55-32B1-448F-8801-35B2EDF4E535}">
      <dsp:nvSpPr>
        <dsp:cNvPr id="0" name=""/>
        <dsp:cNvSpPr/>
      </dsp:nvSpPr>
      <dsp:spPr>
        <a:xfrm>
          <a:off x="9210466" y="4459773"/>
          <a:ext cx="1493080" cy="99538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b="1" kern="1200" dirty="0"/>
            <a:t>الأحد، الثلاثاء، الخميس</a:t>
          </a:r>
          <a:endParaRPr lang="en-US" sz="2400" b="1" kern="1200" dirty="0"/>
        </a:p>
      </dsp:txBody>
      <dsp:txXfrm>
        <a:off x="9210466" y="4459773"/>
        <a:ext cx="1493080" cy="995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5F5A-6303-4C0B-B7CE-825C827C54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F556-691E-49E9-BA86-D6842F1BD91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51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5F5A-6303-4C0B-B7CE-825C827C54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F556-691E-49E9-BA86-D6842F1BD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5F5A-6303-4C0B-B7CE-825C827C54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F556-691E-49E9-BA86-D6842F1BD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5F5A-6303-4C0B-B7CE-825C827C54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F556-691E-49E9-BA86-D6842F1BD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3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5F5A-6303-4C0B-B7CE-825C827C54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F556-691E-49E9-BA86-D6842F1BD91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77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5F5A-6303-4C0B-B7CE-825C827C54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F556-691E-49E9-BA86-D6842F1BD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4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5F5A-6303-4C0B-B7CE-825C827C54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F556-691E-49E9-BA86-D6842F1BD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2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5F5A-6303-4C0B-B7CE-825C827C54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F556-691E-49E9-BA86-D6842F1BD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7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5F5A-6303-4C0B-B7CE-825C827C54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F556-691E-49E9-BA86-D6842F1BD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4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1455F5A-6303-4C0B-B7CE-825C827C54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A9F556-691E-49E9-BA86-D6842F1BD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5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5F5A-6303-4C0B-B7CE-825C827C54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F556-691E-49E9-BA86-D6842F1BD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2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455F5A-6303-4C0B-B7CE-825C827C54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2A9F556-691E-49E9-BA86-D6842F1BD91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37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3.jpe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7" Type="http://schemas.openxmlformats.org/officeDocument/2006/relationships/image" Target="../media/image3.jpe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58841" y="2923014"/>
            <a:ext cx="6757415" cy="2907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الف</a:t>
            </a:r>
            <a:r>
              <a:rPr lang="en-US" sz="5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ـــ</a:t>
            </a:r>
            <a:r>
              <a:rPr lang="en-US" sz="5400" b="1" dirty="0" err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اق</a:t>
            </a:r>
            <a:r>
              <a:rPr lang="en-US" sz="5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ـــد </a:t>
            </a:r>
            <a:r>
              <a:rPr lang="en-US" sz="5400" b="1" dirty="0" err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التـعـلـم</a:t>
            </a:r>
            <a:r>
              <a:rPr lang="en-US" sz="5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ــي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Learning Loss</a:t>
            </a:r>
            <a:endParaRPr lang="ar-JO" sz="48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ar-JO" sz="40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JO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تموز 2021</a:t>
            </a:r>
            <a:endParaRPr lang="en-US" sz="40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44" y="2923014"/>
            <a:ext cx="2462326" cy="2433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92" y="1054127"/>
            <a:ext cx="1670388" cy="21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65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97542" y="1586006"/>
          <a:ext cx="11474184" cy="294203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53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0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00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الصف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اللغة العربية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اللغة الإنجليزية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الرياضيات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الفيزياء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الكيمياء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الأحياء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علوم الأرض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83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التاسع الأساسي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83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>
                          <a:effectLst/>
                        </a:rPr>
                        <a:t>العاشر الأساسي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83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الحادي عشر العلمي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2809A06-6736-44AA-A164-73784AE88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0" y="0"/>
            <a:ext cx="1453365" cy="143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5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7406" y="4143165"/>
          <a:ext cx="11423240" cy="139042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7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3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3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12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الصف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اللغة العربية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اللغة الإنجليزية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الرياضيات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قضايا أدبية، والنحو والصرف والبلاغة والنقد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90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الحادي عشر الأدبي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EC2B096-623B-4E36-831E-25D30CFDA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8" y="228401"/>
            <a:ext cx="1453365" cy="143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44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7406" y="4143165"/>
          <a:ext cx="11423240" cy="139042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7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3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3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12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الصف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اللغة العربية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اللغة الإنجليزية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الرياضيات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>
                          <a:effectLst/>
                        </a:rPr>
                        <a:t>فيزياء أو كيمياء أو أحياء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90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الحادي عشر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(فروع</a:t>
                      </a:r>
                      <a:r>
                        <a:rPr lang="ar-JO" sz="2000" baseline="0" dirty="0">
                          <a:effectLst/>
                        </a:rPr>
                        <a:t> التعليم المهني)</a:t>
                      </a:r>
                      <a:endParaRPr lang="ar-JO" sz="20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</a:rPr>
                        <a:t>حصة </a:t>
                      </a: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يوميًّا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8586E5B-6DCA-40C3-8871-5C6CD56236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8" y="228401"/>
            <a:ext cx="1453365" cy="143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2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81608" y="893057"/>
            <a:ext cx="1167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000" b="1" dirty="0">
                <a:solidFill>
                  <a:srgbClr val="0070C0"/>
                </a:solidFill>
              </a:rPr>
              <a:t>مقدمة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243084" y="2412694"/>
            <a:ext cx="9705831" cy="4325494"/>
          </a:xfrm>
        </p:spPr>
        <p:txBody>
          <a:bodyPr>
            <a:normAutofit/>
          </a:bodyPr>
          <a:lstStyle/>
          <a:p>
            <a:pPr marL="109728" indent="0" algn="just" rtl="1">
              <a:lnSpc>
                <a:spcPct val="150000"/>
              </a:lnSpc>
              <a:buNone/>
            </a:pP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في ظل الظروف الاستثنائية التي سيطر فيها فيروس كورونا على الحياة اليومية</a:t>
            </a: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تقوم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 وزارة التربية والتعليم باتخاذ العديد من التدابير الاحترازية، للمحافظة على استمرار العملية التعليمية التعلمية</a:t>
            </a: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09728" indent="0" algn="just" rtl="1">
              <a:lnSpc>
                <a:spcPct val="150000"/>
              </a:lnSpc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من آثار جائحة كورونا إحداث 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تغيــــرات في أنمــــاط التعلم والتعلــــيم </a:t>
            </a: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ما قبل الجائحة وبعـدها</a:t>
            </a: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احتمـال فقـدان الطلبـــة المعـــارف والمهـــارات التي خطـــطت المناهج لدراسية لإكسابها للطلبة في التعليم المدرسي في وضعه الطبيعي الوجاهي، وهـو مـا يتعارف عليـه اصطلاحًا" الفاقـــــد التعليمـــــي"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71B19D-9BBC-47A1-8FA1-8C4414ED60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8" y="228401"/>
            <a:ext cx="1453365" cy="143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4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9474" y="927403"/>
            <a:ext cx="86335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4000" b="1" dirty="0">
                <a:solidFill>
                  <a:srgbClr val="0070C0"/>
                </a:solidFill>
              </a:rPr>
              <a:t>الفاقد التعلمي: </a:t>
            </a:r>
          </a:p>
          <a:p>
            <a:pPr algn="ctr" rtl="1"/>
            <a:endParaRPr lang="ar-JO" sz="2800" b="1" dirty="0">
              <a:solidFill>
                <a:srgbClr val="0070C0"/>
              </a:solidFill>
            </a:endParaRPr>
          </a:p>
          <a:p>
            <a:pPr algn="ctr" rtl="1"/>
            <a:r>
              <a:rPr lang="ar-JO" sz="2800" b="1" dirty="0">
                <a:solidFill>
                  <a:srgbClr val="0070C0"/>
                </a:solidFill>
              </a:rPr>
              <a:t> هو الفرق بين ما يفترض اكتسابه وما اكتسبه الطلبة فعلياً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A01234A-794C-452A-99F1-3C19E0B41586}"/>
              </a:ext>
            </a:extLst>
          </p:cNvPr>
          <p:cNvGrpSpPr/>
          <p:nvPr/>
        </p:nvGrpSpPr>
        <p:grpSpPr>
          <a:xfrm>
            <a:off x="783059" y="3664125"/>
            <a:ext cx="10208868" cy="1382613"/>
            <a:chOff x="783059" y="3664125"/>
            <a:chExt cx="10208868" cy="138261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B08E6-B83C-4E1F-A090-5ED7DDC771F1}"/>
                </a:ext>
              </a:extLst>
            </p:cNvPr>
            <p:cNvSpPr/>
            <p:nvPr/>
          </p:nvSpPr>
          <p:spPr>
            <a:xfrm>
              <a:off x="8248727" y="3664125"/>
              <a:ext cx="2743200" cy="137160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3200" dirty="0">
                  <a:solidFill>
                    <a:schemeClr val="tx1"/>
                  </a:solidFill>
                </a:rPr>
                <a:t>مـا يفـترض اكتـسابه </a:t>
              </a:r>
              <a:endParaRPr lang="en-US" sz="32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24E6D8-8414-4251-B52B-55888AC30FD2}"/>
                </a:ext>
              </a:extLst>
            </p:cNvPr>
            <p:cNvSpPr/>
            <p:nvPr/>
          </p:nvSpPr>
          <p:spPr>
            <a:xfrm>
              <a:off x="4704673" y="3675138"/>
              <a:ext cx="2743200" cy="137160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ar-SA" sz="3200" dirty="0">
                  <a:solidFill>
                    <a:schemeClr val="tx1"/>
                  </a:solidFill>
                </a:rPr>
                <a:t>مــا اكتــسبه الطلبــة فعليــًّا</a:t>
              </a:r>
              <a:endParaRPr lang="en-US" sz="32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30DE40-629C-436D-A62A-EF9EFBD4DC87}"/>
                </a:ext>
              </a:extLst>
            </p:cNvPr>
            <p:cNvSpPr/>
            <p:nvPr/>
          </p:nvSpPr>
          <p:spPr>
            <a:xfrm>
              <a:off x="783059" y="3675138"/>
              <a:ext cx="2743200" cy="1371600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ar-JO" sz="3200" dirty="0"/>
                <a:t>الفاقد التعلمي</a:t>
              </a:r>
              <a:endParaRPr lang="en-US" sz="3200" dirty="0"/>
            </a:p>
          </p:txBody>
        </p:sp>
        <p:sp>
          <p:nvSpPr>
            <p:cNvPr id="16" name="Minus Sign 15">
              <a:extLst>
                <a:ext uri="{FF2B5EF4-FFF2-40B4-BE49-F238E27FC236}">
                  <a16:creationId xmlns:a16="http://schemas.microsoft.com/office/drawing/2014/main" id="{734120D2-4602-4AB1-9690-0078B9738ADB}"/>
                </a:ext>
              </a:extLst>
            </p:cNvPr>
            <p:cNvSpPr/>
            <p:nvPr/>
          </p:nvSpPr>
          <p:spPr>
            <a:xfrm>
              <a:off x="7539289" y="4151621"/>
              <a:ext cx="683243" cy="418633"/>
            </a:xfrm>
            <a:prstGeom prst="mathMinus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Equals 16">
              <a:extLst>
                <a:ext uri="{FF2B5EF4-FFF2-40B4-BE49-F238E27FC236}">
                  <a16:creationId xmlns:a16="http://schemas.microsoft.com/office/drawing/2014/main" id="{225940E7-F8D5-43CA-83DD-B230F9780A29}"/>
                </a:ext>
              </a:extLst>
            </p:cNvPr>
            <p:cNvSpPr/>
            <p:nvPr/>
          </p:nvSpPr>
          <p:spPr>
            <a:xfrm>
              <a:off x="3617480" y="4143360"/>
              <a:ext cx="914400" cy="396606"/>
            </a:xfrm>
            <a:prstGeom prst="mathEqual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3D4F8DC-DCCA-4FCE-A740-0F6D0DCA0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8" y="228401"/>
            <a:ext cx="1453365" cy="143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7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6963" y="286603"/>
            <a:ext cx="10058717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rtl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rgbClr val="0070C0"/>
                </a:solidFill>
              </a:rPr>
              <a:t>أسباب الفاقد التعليمي: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Content Placeholder 1">
            <a:extLst>
              <a:ext uri="{FF2B5EF4-FFF2-40B4-BE49-F238E27FC236}">
                <a16:creationId xmlns:a16="http://schemas.microsoft.com/office/drawing/2014/main" id="{0869D7E7-8447-4AFF-92C7-33471CC0B9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93380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63E09990-2733-4011-A970-95ACD04994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8" y="228401"/>
            <a:ext cx="1453365" cy="143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38254"/>
              </p:ext>
            </p:extLst>
          </p:nvPr>
        </p:nvGraphicFramePr>
        <p:xfrm>
          <a:off x="1244906" y="3203157"/>
          <a:ext cx="9849815" cy="156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9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JO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الفاقد التعلمي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71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يبدأ تنفيذ البرنامج من تاريخ 2021/8/15 وينتهي بتاريخ 2021/9/12.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1157D40-B431-4F09-8F47-227172DFD79B}"/>
              </a:ext>
            </a:extLst>
          </p:cNvPr>
          <p:cNvSpPr txBox="1"/>
          <p:nvPr/>
        </p:nvSpPr>
        <p:spPr>
          <a:xfrm>
            <a:off x="1036321" y="595075"/>
            <a:ext cx="10058400" cy="10664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r" defTabSz="914400" rtl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ar-JO" sz="3600" b="1" spc="-5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خطة وزارة التربية</a:t>
            </a:r>
            <a:endParaRPr lang="en-US" sz="4800" b="1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89C9B4-63E9-4FE6-840B-C2B1420A5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8" y="228401"/>
            <a:ext cx="1453365" cy="143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4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978645"/>
              </p:ext>
            </p:extLst>
          </p:nvPr>
        </p:nvGraphicFramePr>
        <p:xfrm>
          <a:off x="1597446" y="2831335"/>
          <a:ext cx="9000782" cy="201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077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JO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الفئة المستهدفة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20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الطلبة من الصف الأول الأساسي حتى الصف الحادي عشر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A5B9446-BFA5-451D-81EE-51BB70BF7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8" y="228401"/>
            <a:ext cx="1453365" cy="143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7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66BBA2-FF54-46E1-8510-E269F8F9E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889" y="638978"/>
            <a:ext cx="10058400" cy="733788"/>
          </a:xfrm>
        </p:spPr>
        <p:txBody>
          <a:bodyPr>
            <a:normAutofit/>
          </a:bodyPr>
          <a:lstStyle/>
          <a:p>
            <a:pPr algn="r"/>
            <a:r>
              <a:rPr lang="ar-JO" sz="3600" b="1" dirty="0">
                <a:solidFill>
                  <a:srgbClr val="0070C0"/>
                </a:solidFill>
              </a:rPr>
              <a:t>الاشتراطات الصحية: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A2FC150-8AD0-401E-B0EA-F7E66861EE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530300"/>
              </p:ext>
            </p:extLst>
          </p:nvPr>
        </p:nvGraphicFramePr>
        <p:xfrm>
          <a:off x="1088834" y="1741575"/>
          <a:ext cx="10058400" cy="4180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873CC73B-A027-4B05-AE52-B9FE9F9DCF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8" y="228401"/>
            <a:ext cx="1453365" cy="143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BBF560-F72E-45BB-B321-7761F88A8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07" y="228401"/>
            <a:ext cx="1453365" cy="1433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DA515C-0F1E-445C-A24E-58F251F14E28}"/>
              </a:ext>
            </a:extLst>
          </p:cNvPr>
          <p:cNvSpPr txBox="1"/>
          <p:nvPr/>
        </p:nvSpPr>
        <p:spPr>
          <a:xfrm>
            <a:off x="568519" y="6477984"/>
            <a:ext cx="10988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JO" sz="1800" b="1" kern="1200" dirty="0"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ال</a:t>
            </a:r>
            <a:r>
              <a:rPr lang="ar-SA" sz="1800" b="1" kern="1200" dirty="0"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دوام </a:t>
            </a:r>
            <a:r>
              <a:rPr lang="ar-JO" sz="1800" b="1" kern="1200" dirty="0"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بالتناوب للمدارس </a:t>
            </a:r>
            <a:r>
              <a:rPr lang="ar-SA" sz="1800" b="1" kern="1200" dirty="0"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التي لا </a:t>
            </a:r>
            <a:r>
              <a:rPr lang="ar-JO" sz="1800" b="1" kern="1200" dirty="0"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تتوافر فيها مساحة</a:t>
            </a:r>
            <a:r>
              <a:rPr lang="ar-SA" sz="1800" b="1" kern="1200" dirty="0"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(1م</a:t>
            </a:r>
            <a:r>
              <a:rPr lang="ar-JO" sz="1050" b="1" kern="1200" dirty="0"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ar-SA" sz="1800" b="1" kern="1200" dirty="0"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) لكل طالب</a:t>
            </a:r>
            <a:r>
              <a:rPr lang="ar-JO" sz="1800" b="1" kern="1200" dirty="0"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و ل</a:t>
            </a:r>
            <a:r>
              <a:rPr lang="ar-SA" sz="1800" b="1" kern="1200" dirty="0"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لمدارس التي يزيد عدد الطلبة في الشعبة الواحدة عن (25) طالب</a:t>
            </a:r>
            <a:r>
              <a:rPr lang="ar-JO" sz="1800" b="1" kern="1200" dirty="0"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ً</a:t>
            </a:r>
            <a:r>
              <a:rPr lang="ar-SA" sz="1800" b="1" kern="1200" dirty="0"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876C240-9C4E-420A-A47A-A49361C1DB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871097"/>
              </p:ext>
            </p:extLst>
          </p:nvPr>
        </p:nvGraphicFramePr>
        <p:xfrm>
          <a:off x="1036390" y="638978"/>
          <a:ext cx="10706684" cy="5990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8CCB17F-A848-4C12-848C-3D954B7E9D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3425" y="5231089"/>
            <a:ext cx="785665" cy="67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7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60893"/>
              </p:ext>
            </p:extLst>
          </p:nvPr>
        </p:nvGraphicFramePr>
        <p:xfrm>
          <a:off x="403410" y="1506071"/>
          <a:ext cx="11470342" cy="480747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756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8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400" dirty="0">
                          <a:effectLst/>
                        </a:rPr>
                        <a:t>الصف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400" dirty="0">
                          <a:effectLst/>
                        </a:rPr>
                        <a:t>اللغة العربية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400" dirty="0">
                          <a:effectLst/>
                        </a:rPr>
                        <a:t>اللغة الإنجليزية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400" dirty="0">
                          <a:effectLst/>
                        </a:rPr>
                        <a:t>الرياضيات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400" dirty="0">
                          <a:effectLst/>
                        </a:rPr>
                        <a:t>العلوم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49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400">
                          <a:effectLst/>
                        </a:rPr>
                        <a:t>الأول الأساسي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حصتان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49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400">
                          <a:effectLst/>
                        </a:rPr>
                        <a:t>الثاني الأساسي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حصتان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49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400">
                          <a:effectLst/>
                        </a:rPr>
                        <a:t>الثالث الأساسي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حصتان يومياً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49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400" dirty="0">
                          <a:effectLst/>
                        </a:rPr>
                        <a:t>الرابع الأساسي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حصتان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49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400">
                          <a:effectLst/>
                        </a:rPr>
                        <a:t>الخامس الأساسي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حصتان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49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400">
                          <a:effectLst/>
                        </a:rPr>
                        <a:t>السادس الأساسي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حصتين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49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400">
                          <a:effectLst/>
                        </a:rPr>
                        <a:t>السابع الأساسي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حصتين 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49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400">
                          <a:effectLst/>
                        </a:rPr>
                        <a:t>الثامن الأساسي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حصتين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حصة يوميًّا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B18E849B-50A6-49F6-8B77-A7478740A1A8}"/>
              </a:ext>
            </a:extLst>
          </p:cNvPr>
          <p:cNvSpPr/>
          <p:nvPr/>
        </p:nvSpPr>
        <p:spPr>
          <a:xfrm>
            <a:off x="6426200" y="524434"/>
            <a:ext cx="5380316" cy="564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توزيع الحصص الدراسية بحسب المبحث والصف: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AD550E-39E9-4761-8179-993AF2D8AE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75" y="90255"/>
            <a:ext cx="1453365" cy="143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930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536</Words>
  <Application>Microsoft Office PowerPoint</Application>
  <PresentationFormat>Widescreen</PresentationFormat>
  <Paragraphs>139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الاشتراطات الصحية: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</dc:creator>
  <cp:lastModifiedBy>najwa qubelat</cp:lastModifiedBy>
  <cp:revision>21</cp:revision>
  <dcterms:created xsi:type="dcterms:W3CDTF">2021-07-08T08:53:34Z</dcterms:created>
  <dcterms:modified xsi:type="dcterms:W3CDTF">2021-07-24T07:12:48Z</dcterms:modified>
</cp:coreProperties>
</file>