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1"/>
  </p:handoutMasterIdLst>
  <p:sldIdLst>
    <p:sldId id="256" r:id="rId2"/>
    <p:sldId id="289" r:id="rId3"/>
    <p:sldId id="259" r:id="rId4"/>
    <p:sldId id="283" r:id="rId5"/>
    <p:sldId id="282" r:id="rId6"/>
    <p:sldId id="284" r:id="rId7"/>
    <p:sldId id="286" r:id="rId8"/>
    <p:sldId id="287" r:id="rId9"/>
    <p:sldId id="258" r:id="rId10"/>
    <p:sldId id="260" r:id="rId11"/>
    <p:sldId id="261" r:id="rId12"/>
    <p:sldId id="262" r:id="rId13"/>
    <p:sldId id="264" r:id="rId14"/>
    <p:sldId id="265" r:id="rId15"/>
    <p:sldId id="266" r:id="rId16"/>
    <p:sldId id="269" r:id="rId17"/>
    <p:sldId id="268" r:id="rId18"/>
    <p:sldId id="267" r:id="rId19"/>
    <p:sldId id="270" r:id="rId20"/>
    <p:sldId id="288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80" r:id="rId30"/>
  </p:sldIdLst>
  <p:sldSz cx="9144000" cy="6858000" type="screen4x3"/>
  <p:notesSz cx="6669088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10" d="100"/>
          <a:sy n="110" d="100"/>
        </p:scale>
        <p:origin x="-1008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52556-A1E1-4EA5-B44E-8135C335CA9F}" type="datetimeFigureOut">
              <a:rPr lang="en-US" smtClean="0"/>
              <a:t>5/13/2012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B267E-C30E-4B7B-8424-864EBBBEC75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74AF4-0445-4646-858B-E2AD2E1136C4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FC99474A-0A87-45D7-9D8C-1A8350BB95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74AF4-0445-4646-858B-E2AD2E1136C4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9474A-0A87-45D7-9D8C-1A8350BB95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74AF4-0445-4646-858B-E2AD2E1136C4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9474A-0A87-45D7-9D8C-1A8350BB95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74AF4-0445-4646-858B-E2AD2E1136C4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9474A-0A87-45D7-9D8C-1A8350BB95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74AF4-0445-4646-858B-E2AD2E1136C4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C99474A-0A87-45D7-9D8C-1A8350BB95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74AF4-0445-4646-858B-E2AD2E1136C4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9474A-0A87-45D7-9D8C-1A8350BB95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74AF4-0445-4646-858B-E2AD2E1136C4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9474A-0A87-45D7-9D8C-1A8350BB95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74AF4-0445-4646-858B-E2AD2E1136C4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9474A-0A87-45D7-9D8C-1A8350BB95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74AF4-0445-4646-858B-E2AD2E1136C4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9474A-0A87-45D7-9D8C-1A8350BB95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74AF4-0445-4646-858B-E2AD2E1136C4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9474A-0A87-45D7-9D8C-1A8350BB95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74AF4-0445-4646-858B-E2AD2E1136C4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C99474A-0A87-45D7-9D8C-1A8350BB95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0874AF4-0445-4646-858B-E2AD2E1136C4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C99474A-0A87-45D7-9D8C-1A8350BB95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oe.gov.jo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The Website of MIS</a:t>
            </a:r>
            <a:br>
              <a:rPr lang="en-US" b="1" dirty="0" smtClean="0"/>
            </a:br>
            <a:r>
              <a:rPr lang="en-US" b="1" dirty="0" smtClean="0"/>
              <a:t>at the MOE</a:t>
            </a:r>
            <a:endParaRPr lang="en-US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0353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9028" y="2499292"/>
            <a:ext cx="1981200" cy="1061829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C00000"/>
                </a:solidFill>
              </a:rPr>
              <a:t>You can search for any Landmarks through these information to specify by Governorate and category and also by name (if leave it blank its ok but will get more results) </a:t>
            </a:r>
            <a:endParaRPr lang="en-US" sz="1050" b="1" dirty="0">
              <a:solidFill>
                <a:srgbClr val="C00000"/>
              </a:solidFill>
            </a:endParaRPr>
          </a:p>
        </p:txBody>
      </p:sp>
      <p:cxnSp>
        <p:nvCxnSpPr>
          <p:cNvPr id="5" name="Straight Arrow Connector 4"/>
          <p:cNvCxnSpPr>
            <a:stCxn id="3" idx="0"/>
          </p:cNvCxnSpPr>
          <p:nvPr/>
        </p:nvCxnSpPr>
        <p:spPr>
          <a:xfrm rot="5400000" flipH="1" flipV="1">
            <a:off x="791822" y="2270692"/>
            <a:ext cx="456406" cy="7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10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04800" y="2743200"/>
            <a:ext cx="1258422" cy="900246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C00000"/>
                </a:solidFill>
              </a:rPr>
              <a:t>The result will be as shown, beside that you can get the shortest way to get there</a:t>
            </a:r>
            <a:endParaRPr lang="en-US" sz="1050" b="1" dirty="0">
              <a:solidFill>
                <a:srgbClr val="C00000"/>
              </a:solidFill>
            </a:endParaRPr>
          </a:p>
        </p:txBody>
      </p:sp>
      <p:cxnSp>
        <p:nvCxnSpPr>
          <p:cNvPr id="4" name="Straight Arrow Connector 3"/>
          <p:cNvCxnSpPr>
            <a:stCxn id="3" idx="0"/>
          </p:cNvCxnSpPr>
          <p:nvPr/>
        </p:nvCxnSpPr>
        <p:spPr>
          <a:xfrm rot="16200000" flipV="1">
            <a:off x="263762" y="2072951"/>
            <a:ext cx="1016090" cy="3244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3" idx="3"/>
          </p:cNvCxnSpPr>
          <p:nvPr/>
        </p:nvCxnSpPr>
        <p:spPr>
          <a:xfrm>
            <a:off x="1563222" y="3193323"/>
            <a:ext cx="4532778" cy="5404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905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2895600"/>
            <a:ext cx="1981200" cy="900246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C00000"/>
                </a:solidFill>
              </a:rPr>
              <a:t>You can search for any Street through specify above information and also  by name (if leave it blank its ok but will get more results) </a:t>
            </a:r>
            <a:endParaRPr lang="en-US" sz="1050" b="1" dirty="0">
              <a:solidFill>
                <a:srgbClr val="C00000"/>
              </a:solidFill>
            </a:endParaRPr>
          </a:p>
        </p:txBody>
      </p:sp>
      <p:cxnSp>
        <p:nvCxnSpPr>
          <p:cNvPr id="4" name="Straight Arrow Connector 3"/>
          <p:cNvCxnSpPr>
            <a:stCxn id="3" idx="0"/>
          </p:cNvCxnSpPr>
          <p:nvPr/>
        </p:nvCxnSpPr>
        <p:spPr>
          <a:xfrm rot="5400000" flipH="1" flipV="1">
            <a:off x="572294" y="2476500"/>
            <a:ext cx="837406" cy="7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52400" y="2971800"/>
            <a:ext cx="1447800" cy="577081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C00000"/>
                </a:solidFill>
              </a:rPr>
              <a:t>This the result you get clicking search then view</a:t>
            </a:r>
            <a:endParaRPr lang="en-US" sz="1050" b="1" dirty="0">
              <a:solidFill>
                <a:srgbClr val="C00000"/>
              </a:solidFill>
            </a:endParaRPr>
          </a:p>
        </p:txBody>
      </p:sp>
      <p:cxnSp>
        <p:nvCxnSpPr>
          <p:cNvPr id="4" name="Straight Arrow Connector 3"/>
          <p:cNvCxnSpPr>
            <a:stCxn id="3" idx="0"/>
          </p:cNvCxnSpPr>
          <p:nvPr/>
        </p:nvCxnSpPr>
        <p:spPr>
          <a:xfrm rot="16200000" flipV="1">
            <a:off x="95250" y="2190750"/>
            <a:ext cx="1143000" cy="419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3" idx="3"/>
          </p:cNvCxnSpPr>
          <p:nvPr/>
        </p:nvCxnSpPr>
        <p:spPr>
          <a:xfrm>
            <a:off x="1600200" y="3260341"/>
            <a:ext cx="4267200" cy="8544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r="364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04800" y="2742406"/>
            <a:ext cx="1981200" cy="900246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C00000"/>
                </a:solidFill>
              </a:rPr>
              <a:t>You can search for any Town through specify above information and also  by name (if leave it blank its ok but will get more results) </a:t>
            </a:r>
            <a:endParaRPr lang="en-US" sz="1050" b="1" dirty="0">
              <a:solidFill>
                <a:srgbClr val="C00000"/>
              </a:solidFill>
            </a:endParaRPr>
          </a:p>
        </p:txBody>
      </p:sp>
      <p:cxnSp>
        <p:nvCxnSpPr>
          <p:cNvPr id="4" name="Straight Arrow Connector 3"/>
          <p:cNvCxnSpPr>
            <a:stCxn id="3" idx="0"/>
          </p:cNvCxnSpPr>
          <p:nvPr/>
        </p:nvCxnSpPr>
        <p:spPr>
          <a:xfrm rot="5400000" flipH="1" flipV="1">
            <a:off x="877094" y="2323306"/>
            <a:ext cx="837406" cy="7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382750" cy="880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81000" y="3048000"/>
            <a:ext cx="1981200" cy="900246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C00000"/>
                </a:solidFill>
              </a:rPr>
              <a:t>You can search for any Villages through specify above information and also  by name (if leave it blank its ok but will get more results) </a:t>
            </a:r>
            <a:endParaRPr lang="en-US" sz="1050" b="1" dirty="0">
              <a:solidFill>
                <a:srgbClr val="C00000"/>
              </a:solidFill>
            </a:endParaRPr>
          </a:p>
        </p:txBody>
      </p:sp>
      <p:cxnSp>
        <p:nvCxnSpPr>
          <p:cNvPr id="5" name="Straight Arrow Connector 4"/>
          <p:cNvCxnSpPr>
            <a:stCxn id="4" idx="0"/>
          </p:cNvCxnSpPr>
          <p:nvPr/>
        </p:nvCxnSpPr>
        <p:spPr>
          <a:xfrm rot="5400000" flipH="1" flipV="1">
            <a:off x="953294" y="2628900"/>
            <a:ext cx="837406" cy="7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r="1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33601" y="1143000"/>
            <a:ext cx="1981200" cy="577081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C00000"/>
                </a:solidFill>
              </a:rPr>
              <a:t>If not mentioned the name you will get many results to choose from </a:t>
            </a:r>
            <a:endParaRPr lang="en-US" sz="1050" b="1" dirty="0">
              <a:solidFill>
                <a:srgbClr val="C00000"/>
              </a:solidFill>
            </a:endParaRPr>
          </a:p>
        </p:txBody>
      </p:sp>
      <p:cxnSp>
        <p:nvCxnSpPr>
          <p:cNvPr id="4" name="Straight Arrow Connector 3"/>
          <p:cNvCxnSpPr>
            <a:stCxn id="3" idx="1"/>
          </p:cNvCxnSpPr>
          <p:nvPr/>
        </p:nvCxnSpPr>
        <p:spPr>
          <a:xfrm rot="10800000" flipV="1">
            <a:off x="1371601" y="1431540"/>
            <a:ext cx="762000" cy="6258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t="5322" r="11765"/>
          <a:stretch>
            <a:fillRect/>
          </a:stretch>
        </p:blipFill>
        <p:spPr bwMode="auto">
          <a:xfrm>
            <a:off x="-13384" y="0"/>
            <a:ext cx="91573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2209800"/>
            <a:ext cx="1752600" cy="41549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C00000"/>
                </a:solidFill>
              </a:rPr>
              <a:t>More detailed specify faster result and more accurate</a:t>
            </a:r>
            <a:endParaRPr lang="en-US" sz="1050" b="1" dirty="0">
              <a:solidFill>
                <a:srgbClr val="C00000"/>
              </a:solidFill>
            </a:endParaRPr>
          </a:p>
        </p:txBody>
      </p:sp>
      <p:cxnSp>
        <p:nvCxnSpPr>
          <p:cNvPr id="5" name="Straight Arrow Connector 4"/>
          <p:cNvCxnSpPr>
            <a:stCxn id="4" idx="0"/>
          </p:cNvCxnSpPr>
          <p:nvPr/>
        </p:nvCxnSpPr>
        <p:spPr>
          <a:xfrm rot="5400000" flipH="1" flipV="1">
            <a:off x="515144" y="1733550"/>
            <a:ext cx="837406" cy="1150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r="4541"/>
          <a:stretch>
            <a:fillRect/>
          </a:stretch>
        </p:blipFill>
        <p:spPr bwMode="auto">
          <a:xfrm>
            <a:off x="0" y="0"/>
            <a:ext cx="916088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04800" y="2667000"/>
            <a:ext cx="1981200" cy="1061829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C00000"/>
                </a:solidFill>
              </a:rPr>
              <a:t>You can search for any school by specifying these information more details you specify, more accurate result you will get (if leave them blank ok but will get more results) </a:t>
            </a:r>
            <a:endParaRPr lang="en-US" sz="1050" b="1" dirty="0">
              <a:solidFill>
                <a:srgbClr val="C00000"/>
              </a:solidFill>
            </a:endParaRPr>
          </a:p>
        </p:txBody>
      </p:sp>
      <p:cxnSp>
        <p:nvCxnSpPr>
          <p:cNvPr id="4" name="Straight Arrow Connector 3"/>
          <p:cNvCxnSpPr>
            <a:stCxn id="3" idx="3"/>
          </p:cNvCxnSpPr>
          <p:nvPr/>
        </p:nvCxnSpPr>
        <p:spPr>
          <a:xfrm>
            <a:off x="2286000" y="3197915"/>
            <a:ext cx="3200400" cy="3834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609600"/>
            <a:ext cx="7772400" cy="5410200"/>
          </a:xfrm>
        </p:spPr>
        <p:txBody>
          <a:bodyPr/>
          <a:lstStyle/>
          <a:p>
            <a:pPr algn="just"/>
            <a:r>
              <a:rPr lang="en-US" sz="3200" b="1" dirty="0" smtClean="0"/>
              <a:t>An integrated educational management information system contributes to the formulation and policy guidance through the availability of accurate comprehensive and timely information for rational decision-making and for the support of  equalization of quantitative and qualitative learning opportunities by </a:t>
            </a:r>
            <a:r>
              <a:rPr lang="en-US" sz="3200" b="1" dirty="0" smtClean="0"/>
              <a:t>Investing </a:t>
            </a:r>
            <a:r>
              <a:rPr lang="en-US" sz="3200" b="1" dirty="0" smtClean="0"/>
              <a:t>available Human, financial and material resources.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فر في الموقع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1"/>
            <a:ext cx="9144000" cy="624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981200"/>
            <a:ext cx="1981200" cy="41549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C00000"/>
                </a:solidFill>
              </a:rPr>
              <a:t>USING BUFFER according to a limited distance </a:t>
            </a:r>
            <a:endParaRPr lang="en-US" sz="105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r="232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6200" y="2971006"/>
            <a:ext cx="1981200" cy="577081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C00000"/>
                </a:solidFill>
              </a:rPr>
              <a:t>You can search for any Parcel through specify above information</a:t>
            </a:r>
            <a:endParaRPr lang="en-US" sz="1050" b="1" dirty="0">
              <a:solidFill>
                <a:srgbClr val="C00000"/>
              </a:solidFill>
            </a:endParaRPr>
          </a:p>
        </p:txBody>
      </p:sp>
      <p:cxnSp>
        <p:nvCxnSpPr>
          <p:cNvPr id="4" name="Straight Arrow Connector 3"/>
          <p:cNvCxnSpPr>
            <a:stCxn id="3" idx="0"/>
          </p:cNvCxnSpPr>
          <p:nvPr/>
        </p:nvCxnSpPr>
        <p:spPr>
          <a:xfrm rot="5400000" flipH="1" flipV="1">
            <a:off x="648494" y="2551906"/>
            <a:ext cx="837406" cy="7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r="64946"/>
          <a:stretch>
            <a:fillRect/>
          </a:stretch>
        </p:blipFill>
        <p:spPr bwMode="auto">
          <a:xfrm>
            <a:off x="0" y="0"/>
            <a:ext cx="556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810000" y="2895600"/>
            <a:ext cx="4267200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fontAlgn="t">
              <a:spcBef>
                <a:spcPct val="0"/>
              </a:spcBef>
              <a:spcAft>
                <a:spcPct val="0"/>
              </a:spcAf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These setting differ according to user privileges (Admin,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DManager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,School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manager,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…)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59627" t="6709" b="69288"/>
          <a:stretch>
            <a:fillRect/>
          </a:stretch>
        </p:blipFill>
        <p:spPr bwMode="auto">
          <a:xfrm>
            <a:off x="3810000" y="914400"/>
            <a:ext cx="5079906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7315200" y="1066800"/>
            <a:ext cx="457200" cy="4417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1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524000" y="838200"/>
            <a:ext cx="457200" cy="4417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2</a:t>
            </a:r>
            <a:endParaRPr lang="en-US" sz="1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b="9183"/>
          <a:stretch>
            <a:fillRect/>
          </a:stretch>
        </p:blipFill>
        <p:spPr bwMode="auto">
          <a:xfrm>
            <a:off x="0" y="219410"/>
            <a:ext cx="9144000" cy="6028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133600" y="762000"/>
            <a:ext cx="1981200" cy="95410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fontAlgn="t">
              <a:spcBef>
                <a:spcPct val="0"/>
              </a:spcBef>
              <a:spcAft>
                <a:spcPct val="0"/>
              </a:spcAf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You can search for any user (should be an admin) and edit its info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90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905000" y="1066800"/>
            <a:ext cx="1981200" cy="95410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fontAlgn="t">
              <a:spcBef>
                <a:spcPct val="0"/>
              </a:spcBef>
              <a:spcAft>
                <a:spcPct val="0"/>
              </a:spcAf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These setting differ according to user privileges (Admin, Manager ,…)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Arrow Connector 4"/>
          <p:cNvCxnSpPr>
            <a:stCxn id="3" idx="1"/>
          </p:cNvCxnSpPr>
          <p:nvPr/>
        </p:nvCxnSpPr>
        <p:spPr>
          <a:xfrm rot="10800000" flipV="1">
            <a:off x="1447800" y="1543854"/>
            <a:ext cx="457200" cy="3611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705600" y="3352800"/>
            <a:ext cx="1981200" cy="116955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fontAlgn="t">
              <a:spcBef>
                <a:spcPct val="0"/>
              </a:spcBef>
              <a:spcAft>
                <a:spcPct val="0"/>
              </a:spcAf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You can search for any previous created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statistics or look for it from the list below and modify it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5867400" y="3733800"/>
            <a:ext cx="8382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057400" y="3276600"/>
            <a:ext cx="1981200" cy="73866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fontAlgn="t">
              <a:spcBef>
                <a:spcPct val="0"/>
              </a:spcBef>
              <a:spcAft>
                <a:spcPct val="0"/>
              </a:spcAf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Otherwise you can create a new one from Add New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>
            <a:stCxn id="9" idx="3"/>
          </p:cNvCxnSpPr>
          <p:nvPr/>
        </p:nvCxnSpPr>
        <p:spPr>
          <a:xfrm>
            <a:off x="4038600" y="3645932"/>
            <a:ext cx="914400" cy="3926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r="30829"/>
          <a:stretch>
            <a:fillRect/>
          </a:stretch>
        </p:blipFill>
        <p:spPr bwMode="auto">
          <a:xfrm>
            <a:off x="0" y="0"/>
            <a:ext cx="952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743200" y="2209800"/>
            <a:ext cx="1981200" cy="95410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fontAlgn="t">
              <a:spcBef>
                <a:spcPct val="0"/>
              </a:spcBef>
              <a:spcAft>
                <a:spcPct val="0"/>
              </a:spcAf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These setting differ according to user privileges (Admin, Manager ,…)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Arrow Connector 3"/>
          <p:cNvCxnSpPr>
            <a:stCxn id="3" idx="1"/>
          </p:cNvCxnSpPr>
          <p:nvPr/>
        </p:nvCxnSpPr>
        <p:spPr>
          <a:xfrm rot="10800000" flipV="1">
            <a:off x="2286000" y="2686854"/>
            <a:ext cx="457200" cy="3611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162800" y="914400"/>
            <a:ext cx="1981200" cy="116955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fontAlgn="t">
              <a:spcBef>
                <a:spcPct val="0"/>
              </a:spcBef>
              <a:spcAft>
                <a:spcPct val="0"/>
              </a:spcAf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You can search for any previous created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Empty Parcel or look for it from the list below and modify it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16200000" flipH="1">
            <a:off x="7277100" y="2324100"/>
            <a:ext cx="8382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971800" y="4191000"/>
            <a:ext cx="1981200" cy="116955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fontAlgn="t">
              <a:spcBef>
                <a:spcPct val="0"/>
              </a:spcBef>
              <a:spcAft>
                <a:spcPct val="0"/>
              </a:spcAf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Otherwise you can create a new one from Add New and you will get form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below to fill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 flipV="1">
            <a:off x="4953000" y="4114800"/>
            <a:ext cx="2286000" cy="6609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4927879"/>
            <a:ext cx="4438650" cy="193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3819525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2"/>
            <a:srcRect r="77717"/>
            <a:stretch>
              <a:fillRect/>
            </a:stretch>
          </p:blipFill>
          <p:spPr bwMode="auto">
            <a:xfrm>
              <a:off x="0" y="0"/>
              <a:ext cx="3124200" cy="3819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/>
            <a:srcRect l="40217" r="16848"/>
            <a:stretch>
              <a:fillRect/>
            </a:stretch>
          </p:blipFill>
          <p:spPr bwMode="auto">
            <a:xfrm>
              <a:off x="3124200" y="0"/>
              <a:ext cx="6019800" cy="3819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" name="Rectangle 4"/>
          <p:cNvSpPr/>
          <p:nvPr/>
        </p:nvSpPr>
        <p:spPr>
          <a:xfrm>
            <a:off x="2743200" y="2209800"/>
            <a:ext cx="1981200" cy="95410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fontAlgn="t">
              <a:spcBef>
                <a:spcPct val="0"/>
              </a:spcBef>
              <a:spcAft>
                <a:spcPct val="0"/>
              </a:spcAf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These setting differ according to user privileges (Admin, Manager ,…)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>
            <a:stCxn id="5" idx="1"/>
          </p:cNvCxnSpPr>
          <p:nvPr/>
        </p:nvCxnSpPr>
        <p:spPr>
          <a:xfrm rot="10800000" flipV="1">
            <a:off x="2362200" y="2686854"/>
            <a:ext cx="381000" cy="16565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562600" y="838200"/>
            <a:ext cx="1981200" cy="116955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fontAlgn="t">
              <a:spcBef>
                <a:spcPct val="0"/>
              </a:spcBef>
              <a:spcAft>
                <a:spcPct val="0"/>
              </a:spcAf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You can search for any previous created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MOE building or look for it from the list below and modify it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5600700" y="2324100"/>
            <a:ext cx="11430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971800" y="3886200"/>
            <a:ext cx="1981200" cy="116955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fontAlgn="t">
              <a:spcBef>
                <a:spcPct val="0"/>
              </a:spcBef>
              <a:spcAft>
                <a:spcPct val="0"/>
              </a:spcAf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Otherwise you can create a new one from Add New and you will get form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below to fill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>
            <a:stCxn id="9" idx="3"/>
          </p:cNvCxnSpPr>
          <p:nvPr/>
        </p:nvCxnSpPr>
        <p:spPr>
          <a:xfrm flipV="1">
            <a:off x="4953000" y="4343400"/>
            <a:ext cx="1219200" cy="1275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5214471"/>
            <a:ext cx="4267200" cy="164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" name="Straight Arrow Connector 13"/>
          <p:cNvCxnSpPr/>
          <p:nvPr/>
        </p:nvCxnSpPr>
        <p:spPr>
          <a:xfrm rot="16200000" flipH="1">
            <a:off x="6477000" y="4724400"/>
            <a:ext cx="6858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3724275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2"/>
            <a:srcRect r="76929"/>
            <a:stretch>
              <a:fillRect/>
            </a:stretch>
          </p:blipFill>
          <p:spPr bwMode="auto">
            <a:xfrm>
              <a:off x="0" y="0"/>
              <a:ext cx="3048000" cy="3724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/>
            <a:srcRect l="43259" r="10599"/>
            <a:stretch>
              <a:fillRect/>
            </a:stretch>
          </p:blipFill>
          <p:spPr bwMode="auto">
            <a:xfrm>
              <a:off x="3048000" y="0"/>
              <a:ext cx="6096000" cy="3724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5340458"/>
            <a:ext cx="3810000" cy="151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743200" y="2209800"/>
            <a:ext cx="1981200" cy="95410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fontAlgn="t">
              <a:spcBef>
                <a:spcPct val="0"/>
              </a:spcBef>
              <a:spcAft>
                <a:spcPct val="0"/>
              </a:spcAf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These setting differ according to user privileges (Admin, Manager ,…)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rot="10800000" flipV="1">
            <a:off x="2362200" y="2686854"/>
            <a:ext cx="381000" cy="16565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248400" y="1066800"/>
            <a:ext cx="1981200" cy="138499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fontAlgn="t">
              <a:spcBef>
                <a:spcPct val="0"/>
              </a:spcBef>
              <a:spcAft>
                <a:spcPct val="0"/>
              </a:spcAf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You can search for any previous created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Schools under construction or look for it from the list below and modify it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6200000" flipH="1">
            <a:off x="5905500" y="2628900"/>
            <a:ext cx="8382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971800" y="3886200"/>
            <a:ext cx="1981200" cy="116955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fontAlgn="t">
              <a:spcBef>
                <a:spcPct val="0"/>
              </a:spcBef>
              <a:spcAft>
                <a:spcPct val="0"/>
              </a:spcAf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Otherwise you can create a new one from Add New and you will get form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below to fill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Arrow Connector 11"/>
          <p:cNvCxnSpPr>
            <a:stCxn id="11" idx="3"/>
          </p:cNvCxnSpPr>
          <p:nvPr/>
        </p:nvCxnSpPr>
        <p:spPr>
          <a:xfrm flipV="1">
            <a:off x="4953000" y="4343400"/>
            <a:ext cx="1219200" cy="1275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6477000" y="4724400"/>
            <a:ext cx="6858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5849600" cy="877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1800" y="-152400"/>
            <a:ext cx="15773400" cy="903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562600" y="838200"/>
            <a:ext cx="1981200" cy="116955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fontAlgn="t">
              <a:spcBef>
                <a:spcPct val="0"/>
              </a:spcBef>
              <a:spcAft>
                <a:spcPct val="0"/>
              </a:spcAf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 contact any of the MIS employees click the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contact and it will </a:t>
            </a:r>
            <a:r>
              <a:rPr kumimoji="0" lang="en-US" sz="1400" b="1" i="0" u="none" strike="noStrike" cap="none" normalizeH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apear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on the left side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flipV="1">
            <a:off x="7543800" y="609602"/>
            <a:ext cx="4038600" cy="8133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H="1">
            <a:off x="6477000" y="4724400"/>
            <a:ext cx="6858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1"/>
          </p:cNvCxnSpPr>
          <p:nvPr/>
        </p:nvCxnSpPr>
        <p:spPr>
          <a:xfrm rot="10800000" flipV="1">
            <a:off x="-457200" y="1422976"/>
            <a:ext cx="6019800" cy="863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get to our website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At the address bar of any internet explorer type the URL of the Ministry of Education: </a:t>
            </a:r>
            <a:r>
              <a:rPr lang="en-US" dirty="0" smtClean="0">
                <a:hlinkClick r:id="rId2"/>
              </a:rPr>
              <a:t>www.moe.gov.jo</a:t>
            </a:r>
            <a:endParaRPr lang="en-US" dirty="0" smtClean="0"/>
          </a:p>
          <a:p>
            <a:r>
              <a:rPr lang="en-US" dirty="0" smtClean="0"/>
              <a:t>From the </a:t>
            </a:r>
            <a:r>
              <a:rPr lang="en-US" dirty="0" err="1" smtClean="0"/>
              <a:t>the</a:t>
            </a:r>
            <a:r>
              <a:rPr lang="en-US" dirty="0" smtClean="0"/>
              <a:t> main page select the School Map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ar-JO" dirty="0" smtClean="0"/>
              <a:t>نظام المعلومات</a:t>
            </a:r>
            <a:r>
              <a:rPr lang="en-US" dirty="0"/>
              <a:t>)</a:t>
            </a:r>
            <a:endParaRPr lang="en-US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r="93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8153400" y="1447800"/>
            <a:ext cx="990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11430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on the focused link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982575" cy="897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2895600" y="1828800"/>
            <a:ext cx="1219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828800"/>
            <a:ext cx="1295400" cy="6463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Click on the focused link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1752600" y="2057400"/>
            <a:ext cx="1066800" cy="1524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97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0"/>
            <a:ext cx="594360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This main page will appear, which represent the Graphical  Information system of our Department</a:t>
            </a:r>
            <a:endParaRPr lang="en-US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0" y="0"/>
            <a:ext cx="8839200" cy="6858000"/>
            <a:chOff x="0" y="0"/>
            <a:chExt cx="15944850" cy="9029700"/>
          </a:xfrm>
        </p:grpSpPr>
        <p:pic>
          <p:nvPicPr>
            <p:cNvPr id="27650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5944850" cy="902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TextBox 2"/>
            <p:cNvSpPr txBox="1"/>
            <p:nvPr/>
          </p:nvSpPr>
          <p:spPr>
            <a:xfrm>
              <a:off x="5257799" y="0"/>
              <a:ext cx="5943600" cy="5470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This is the toolbar that you can choose any according to the information you seek for</a:t>
              </a:r>
              <a:endParaRPr lang="en-US" sz="1050" b="1" dirty="0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04800" y="810064"/>
              <a:ext cx="15163800" cy="3048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34001" y="2057400"/>
              <a:ext cx="2057400" cy="97257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This is the key toolbar , you can do view through it many thing</a:t>
              </a:r>
              <a:endParaRPr lang="en-US" sz="1050" b="1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rot="10800000">
              <a:off x="4648200" y="1219200"/>
              <a:ext cx="1143000" cy="152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8"/>
            <p:cNvSpPr/>
            <p:nvPr/>
          </p:nvSpPr>
          <p:spPr>
            <a:xfrm>
              <a:off x="2667000" y="1066800"/>
              <a:ext cx="1981200" cy="3810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1" name="Straight Arrow Connector 10"/>
            <p:cNvCxnSpPr>
              <a:stCxn id="3" idx="1"/>
            </p:cNvCxnSpPr>
            <p:nvPr/>
          </p:nvCxnSpPr>
          <p:spPr>
            <a:xfrm rot="10800000" flipV="1">
              <a:off x="4876802" y="273536"/>
              <a:ext cx="380997" cy="48846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7467600" y="1066800"/>
              <a:ext cx="1981200" cy="3048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15299" y="1828800"/>
              <a:ext cx="2057400" cy="75982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These three keys to select type of view </a:t>
              </a:r>
              <a:endParaRPr lang="en-US" sz="1050" b="1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rot="16200000" flipV="1">
              <a:off x="8915400" y="1085850"/>
              <a:ext cx="457200" cy="10287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/>
            <a:srcRect l="698" t="6683" r="88831" b="71659"/>
            <a:stretch>
              <a:fillRect/>
            </a:stretch>
          </p:blipFill>
          <p:spPr bwMode="auto">
            <a:xfrm>
              <a:off x="4114800" y="2057400"/>
              <a:ext cx="11430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8" name="Straight Connector 17"/>
            <p:cNvCxnSpPr>
              <a:stCxn id="6" idx="0"/>
            </p:cNvCxnSpPr>
            <p:nvPr/>
          </p:nvCxnSpPr>
          <p:spPr>
            <a:xfrm rot="16200000" flipV="1">
              <a:off x="5734052" y="1428751"/>
              <a:ext cx="685799" cy="57149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6" idx="0"/>
            </p:cNvCxnSpPr>
            <p:nvPr/>
          </p:nvCxnSpPr>
          <p:spPr>
            <a:xfrm rot="16200000" flipV="1">
              <a:off x="4286250" y="1657350"/>
              <a:ext cx="609600" cy="190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04800" y="3505200"/>
              <a:ext cx="2209801" cy="11853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Choose what to view School, Regions ,Directorates or all.</a:t>
              </a:r>
              <a:endParaRPr lang="en-US" sz="1050" b="1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0" y="3352800"/>
              <a:ext cx="381000" cy="381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smtClean="0">
                  <a:solidFill>
                    <a:srgbClr val="C00000"/>
                  </a:solidFill>
                </a:rPr>
                <a:t>1</a:t>
              </a:r>
              <a:endParaRPr lang="en-US" sz="1050" b="1" dirty="0">
                <a:solidFill>
                  <a:srgbClr val="C0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4800" y="4648199"/>
              <a:ext cx="2209801" cy="5470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Show name of any point</a:t>
              </a:r>
              <a:endParaRPr lang="en-US" sz="1050" b="1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0" y="4495800"/>
              <a:ext cx="381000" cy="381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4800" y="5410200"/>
              <a:ext cx="2209801" cy="97257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Calculate the distance between any 2 points (start and end)</a:t>
              </a:r>
              <a:endParaRPr lang="en-US" sz="1050" b="1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0" y="5334000"/>
              <a:ext cx="381000" cy="381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04800" y="6858001"/>
              <a:ext cx="2209801" cy="33432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Choose the fit size</a:t>
              </a:r>
              <a:endParaRPr lang="en-US" sz="1050" b="1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0" y="6705600"/>
              <a:ext cx="381000" cy="381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4800" y="7467600"/>
              <a:ext cx="2209801" cy="75982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Click and drag to get to needed position</a:t>
              </a:r>
              <a:endParaRPr lang="en-US" sz="1050" b="1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0" y="7772400"/>
              <a:ext cx="381000" cy="381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rgbClr val="C00000"/>
                  </a:solidFill>
                </a:rPr>
                <a:t>5</a:t>
              </a:r>
            </a:p>
          </p:txBody>
        </p:sp>
        <p:sp>
          <p:nvSpPr>
            <p:cNvPr id="38" name="Oval 37"/>
            <p:cNvSpPr/>
            <p:nvPr/>
          </p:nvSpPr>
          <p:spPr>
            <a:xfrm>
              <a:off x="4343400" y="1600200"/>
              <a:ext cx="381000" cy="381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smtClean="0">
                  <a:solidFill>
                    <a:srgbClr val="C00000"/>
                  </a:solidFill>
                </a:rPr>
                <a:t>1</a:t>
              </a:r>
              <a:endParaRPr lang="en-US" sz="1050" b="1" dirty="0">
                <a:solidFill>
                  <a:srgbClr val="C00000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4038600" y="1600200"/>
              <a:ext cx="381000" cy="381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smtClean="0">
                  <a:solidFill>
                    <a:srgbClr val="C00000"/>
                  </a:solidFill>
                </a:rPr>
                <a:t>2</a:t>
              </a:r>
              <a:endParaRPr lang="en-US" sz="1050" b="1" dirty="0">
                <a:solidFill>
                  <a:srgbClr val="C00000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3733800" y="1600200"/>
              <a:ext cx="381000" cy="381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3505200" y="1600200"/>
              <a:ext cx="381000" cy="381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3276600" y="1600200"/>
              <a:ext cx="381000" cy="381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smtClean="0">
                  <a:solidFill>
                    <a:srgbClr val="C00000"/>
                  </a:solidFill>
                </a:rPr>
                <a:t>5</a:t>
              </a:r>
              <a:endParaRPr lang="en-US" sz="1050" b="1" dirty="0">
                <a:solidFill>
                  <a:srgbClr val="C00000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2819400" y="1371600"/>
              <a:ext cx="381000" cy="381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smtClean="0">
                  <a:solidFill>
                    <a:srgbClr val="C00000"/>
                  </a:solidFill>
                </a:rPr>
                <a:t>6</a:t>
              </a:r>
              <a:endParaRPr lang="en-US" sz="1050" b="1" dirty="0">
                <a:solidFill>
                  <a:srgbClr val="C00000"/>
                </a:solidFill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rot="16200000" flipV="1">
              <a:off x="2667000" y="2057400"/>
              <a:ext cx="685800" cy="762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819400" y="2133600"/>
              <a:ext cx="990600" cy="246182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zoom in  zoom out either by click </a:t>
              </a:r>
              <a:r>
                <a:rPr lang="en-US" sz="1050" b="1" dirty="0" err="1" smtClean="0"/>
                <a:t>ing</a:t>
              </a:r>
              <a:r>
                <a:rPr lang="en-US" sz="1050" b="1" dirty="0" smtClean="0"/>
                <a:t> or draw rectangle</a:t>
              </a:r>
              <a:endParaRPr lang="en-US" sz="1050" b="1" dirty="0"/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rot="16200000" flipV="1">
              <a:off x="13087350" y="857250"/>
              <a:ext cx="457200" cy="10287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2649200" y="1600200"/>
              <a:ext cx="2057400" cy="75982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Setting differ according to user type</a:t>
              </a:r>
              <a:endParaRPr lang="en-US" sz="105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247336" y="3812540"/>
              <a:ext cx="2057400" cy="33432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50" b="1" smtClean="0"/>
                <a:t>Search bar </a:t>
              </a:r>
              <a:endParaRPr lang="en-US" sz="1050" b="1" dirty="0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rot="10800000">
              <a:off x="6322958" y="1304293"/>
              <a:ext cx="1099645" cy="60197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V="1">
              <a:off x="6900928" y="2427945"/>
              <a:ext cx="1889759" cy="84640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533525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9528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600200" y="1981200"/>
            <a:ext cx="1140542" cy="73866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These three  keys  to view position and names </a:t>
            </a:r>
            <a:endParaRPr lang="en-US" sz="1050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676</TotalTime>
  <Words>685</Words>
  <Application>Microsoft Office PowerPoint</Application>
  <PresentationFormat>On-screen Show (4:3)</PresentationFormat>
  <Paragraphs>60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Equity</vt:lpstr>
      <vt:lpstr>The Website of MIS at the MOE</vt:lpstr>
      <vt:lpstr>Slide 2</vt:lpstr>
      <vt:lpstr>How to get to our website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Mohammad.Al-Qawasmeh</dc:creator>
  <cp:lastModifiedBy>Jafar.Al-Khatib</cp:lastModifiedBy>
  <cp:revision>99</cp:revision>
  <dcterms:created xsi:type="dcterms:W3CDTF">2012-05-08T05:36:50Z</dcterms:created>
  <dcterms:modified xsi:type="dcterms:W3CDTF">2012-05-13T07:06:40Z</dcterms:modified>
</cp:coreProperties>
</file>